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0" r:id="rId5"/>
    <p:sldId id="279" r:id="rId6"/>
    <p:sldId id="259" r:id="rId7"/>
    <p:sldId id="260" r:id="rId8"/>
    <p:sldId id="261" r:id="rId9"/>
    <p:sldId id="262" r:id="rId10"/>
    <p:sldId id="263" r:id="rId11"/>
    <p:sldId id="267" r:id="rId12"/>
    <p:sldId id="297" r:id="rId13"/>
    <p:sldId id="268" r:id="rId14"/>
    <p:sldId id="294" r:id="rId15"/>
    <p:sldId id="295" r:id="rId16"/>
    <p:sldId id="296" r:id="rId17"/>
    <p:sldId id="277" r:id="rId18"/>
    <p:sldId id="269" r:id="rId19"/>
    <p:sldId id="270" r:id="rId20"/>
    <p:sldId id="285" r:id="rId21"/>
    <p:sldId id="291" r:id="rId22"/>
    <p:sldId id="293" r:id="rId23"/>
    <p:sldId id="284" r:id="rId24"/>
    <p:sldId id="286" r:id="rId25"/>
    <p:sldId id="289" r:id="rId26"/>
    <p:sldId id="292" r:id="rId27"/>
    <p:sldId id="290" r:id="rId28"/>
    <p:sldId id="282" r:id="rId29"/>
    <p:sldId id="278" r:id="rId30"/>
  </p:sldIdLst>
  <p:sldSz cx="10693400" cy="7562850"/>
  <p:notesSz cx="10693400" cy="7562850"/>
  <p:embeddedFontLst>
    <p:embeddedFont>
      <p:font typeface="맑은 고딕" panose="020B0503020000020004" pitchFamily="50" charset="-127"/>
      <p:regular r:id="rId32"/>
      <p:bold r:id="rId33"/>
    </p:embeddedFont>
    <p:embeddedFont>
      <p:font typeface="THE명품고딕B" panose="02020603020101020101" pitchFamily="18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HE명품고딕M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BC3"/>
    <a:srgbClr val="E65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3353" autoAdjust="0"/>
  </p:normalViewPr>
  <p:slideViewPr>
    <p:cSldViewPr>
      <p:cViewPr varScale="1">
        <p:scale>
          <a:sx n="34" d="100"/>
          <a:sy n="34" d="100"/>
        </p:scale>
        <p:origin x="123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02824-D3C6-49EB-ADA9-4CEE3BD8A652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64649-14F3-4C52-8BDE-0C076AF32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650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0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90303" y="516989"/>
            <a:ext cx="3912793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13"/>
            <a:ext cx="0" cy="906780"/>
          </a:xfrm>
          <a:custGeom>
            <a:avLst/>
            <a:gdLst/>
            <a:ahLst/>
            <a:cxnLst/>
            <a:rect l="l" t="t" r="r" b="b"/>
            <a:pathLst>
              <a:path h="906780">
                <a:moveTo>
                  <a:pt x="0" y="0"/>
                </a:moveTo>
                <a:lnTo>
                  <a:pt x="0" y="906335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0941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46001" y="906348"/>
            <a:ext cx="3686175" cy="0"/>
          </a:xfrm>
          <a:custGeom>
            <a:avLst/>
            <a:gdLst/>
            <a:ahLst/>
            <a:cxnLst/>
            <a:rect l="l" t="t" r="r" b="b"/>
            <a:pathLst>
              <a:path w="3686175">
                <a:moveTo>
                  <a:pt x="0" y="0"/>
                </a:moveTo>
                <a:lnTo>
                  <a:pt x="3685832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1957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7159" y="516989"/>
            <a:ext cx="2599080" cy="415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0" i="0">
                <a:solidFill>
                  <a:srgbClr val="161212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09" y="1487589"/>
            <a:ext cx="10268381" cy="2127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62423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tvJ7cfcW5rA" TargetMode="External"/><Relationship Id="rId3" Type="http://schemas.openxmlformats.org/officeDocument/2006/relationships/hyperlink" Target="http://blog.daum.net/sotongman/10" TargetMode="External"/><Relationship Id="rId7" Type="http://schemas.openxmlformats.org/officeDocument/2006/relationships/hyperlink" Target="http://s-space.snu.ac.kr/bitstream/10371/123062/1/000000018306.pdf" TargetMode="External"/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news.joins.com/article/21560758" TargetMode="External"/><Relationship Id="rId5" Type="http://schemas.openxmlformats.org/officeDocument/2006/relationships/hyperlink" Target="http://cilab.knu.ac.kr/research/Vision/matching.htm" TargetMode="External"/><Relationship Id="rId4" Type="http://schemas.openxmlformats.org/officeDocument/2006/relationships/hyperlink" Target="http://martin.pixelstairs.com/5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it.chosun.com/news/article.html?no=2840869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youtube.com/watch?v=tvJ7cfcW5rA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778"/>
            <a:ext cx="10680700" cy="75564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677525" cy="7556500"/>
          </a:xfrm>
          <a:custGeom>
            <a:avLst/>
            <a:gdLst/>
            <a:ahLst/>
            <a:cxnLst/>
            <a:rect l="l" t="t" r="r" b="b"/>
            <a:pathLst>
              <a:path w="10677525" h="7556500">
                <a:moveTo>
                  <a:pt x="0" y="7556500"/>
                </a:moveTo>
                <a:lnTo>
                  <a:pt x="10677499" y="7556500"/>
                </a:lnTo>
                <a:lnTo>
                  <a:pt x="10677499" y="0"/>
                </a:lnTo>
                <a:lnTo>
                  <a:pt x="0" y="0"/>
                </a:lnTo>
                <a:lnTo>
                  <a:pt x="0" y="7556500"/>
                </a:lnTo>
                <a:close/>
              </a:path>
            </a:pathLst>
          </a:custGeom>
          <a:solidFill>
            <a:srgbClr val="040000">
              <a:alpha val="39999"/>
            </a:srgbClr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76659" y="3205886"/>
            <a:ext cx="10795" cy="23495"/>
          </a:xfrm>
          <a:custGeom>
            <a:avLst/>
            <a:gdLst/>
            <a:ahLst/>
            <a:cxnLst/>
            <a:rect l="l" t="t" r="r" b="b"/>
            <a:pathLst>
              <a:path w="10795" h="23494">
                <a:moveTo>
                  <a:pt x="10380" y="0"/>
                </a:moveTo>
                <a:lnTo>
                  <a:pt x="1755" y="6535"/>
                </a:lnTo>
                <a:lnTo>
                  <a:pt x="0" y="15632"/>
                </a:lnTo>
                <a:lnTo>
                  <a:pt x="1456" y="22754"/>
                </a:lnTo>
                <a:lnTo>
                  <a:pt x="2468" y="23367"/>
                </a:lnTo>
                <a:lnTo>
                  <a:pt x="8003" y="20970"/>
                </a:lnTo>
                <a:lnTo>
                  <a:pt x="9867" y="13760"/>
                </a:lnTo>
                <a:lnTo>
                  <a:pt x="10010" y="5512"/>
                </a:lnTo>
                <a:lnTo>
                  <a:pt x="10380" y="0"/>
                </a:lnTo>
                <a:close/>
              </a:path>
            </a:pathLst>
          </a:custGeom>
          <a:solidFill>
            <a:srgbClr val="F3ABC3"/>
          </a:solid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7700" y="3246526"/>
            <a:ext cx="7046023" cy="397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9925" y="2125348"/>
            <a:ext cx="663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150" spc="-8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사물 인식 </a:t>
            </a:r>
            <a:r>
              <a:rPr lang="ko-KR" altLang="en-US" sz="31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ko-KR" altLang="en-US" sz="3150" spc="-1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거리측정  </a:t>
            </a:r>
            <a:r>
              <a:rPr lang="ko-KR" altLang="en-US" sz="3150" spc="-1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알고리즘</a:t>
            </a:r>
            <a:r>
              <a:rPr lang="ko-KR" altLang="en-US" sz="3150" spc="-14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을</a:t>
            </a:r>
            <a:r>
              <a:rPr lang="ko-KR" altLang="en-US" sz="3150" spc="-7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3150" spc="-434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통한</a:t>
            </a:r>
            <a:endParaRPr lang="ko-KR" altLang="en-US" sz="3150" dirty="0"/>
          </a:p>
        </p:txBody>
      </p:sp>
      <p:sp>
        <p:nvSpPr>
          <p:cNvPr id="9" name="TextBox 8"/>
          <p:cNvSpPr txBox="1"/>
          <p:nvPr/>
        </p:nvSpPr>
        <p:spPr>
          <a:xfrm>
            <a:off x="1873897" y="2611814"/>
            <a:ext cx="6568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보행자  </a:t>
            </a:r>
            <a:r>
              <a:rPr lang="ko-KR" altLang="en-US" sz="4800" spc="-1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사고 예방</a:t>
            </a:r>
            <a:r>
              <a:rPr lang="ko-KR" altLang="en-US" sz="4800" spc="-16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4800" spc="-78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</a:rPr>
              <a:t>프로그램</a:t>
            </a:r>
            <a:endParaRPr lang="ko-KR" alt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84700" y="586818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45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 웅   </a:t>
            </a:r>
            <a:r>
              <a:rPr lang="ko-KR" altLang="en-US" spc="-60" dirty="0">
                <a:solidFill>
                  <a:srgbClr val="8D8C8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48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효과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1531" y="3070056"/>
            <a:ext cx="4400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사고율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감소 </a:t>
            </a:r>
            <a:r>
              <a:rPr lang="ko-KR" altLang="en-US" sz="3000" spc="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및 </a:t>
            </a:r>
            <a:endParaRPr lang="en-US" altLang="ko-KR" sz="3000" spc="5" dirty="0">
              <a:solidFill>
                <a:srgbClr val="221815"/>
              </a:solidFill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7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사고 대책 방안</a:t>
            </a:r>
            <a:r>
              <a:rPr lang="ko-KR" altLang="en-US" sz="3000" spc="3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마련</a:t>
            </a:r>
            <a:endParaRPr lang="ko-KR" altLang="en-US" sz="3000" dirty="0"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0546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1143" y="5103698"/>
            <a:ext cx="1176020" cy="1171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35405" y="1790001"/>
            <a:ext cx="817880" cy="976630"/>
          </a:xfrm>
          <a:custGeom>
            <a:avLst/>
            <a:gdLst/>
            <a:ahLst/>
            <a:cxnLst/>
            <a:rect l="l" t="t" r="r" b="b"/>
            <a:pathLst>
              <a:path w="817880" h="976630">
                <a:moveTo>
                  <a:pt x="408889" y="0"/>
                </a:moveTo>
                <a:lnTo>
                  <a:pt x="367810" y="4464"/>
                </a:lnTo>
                <a:lnTo>
                  <a:pt x="326249" y="17636"/>
                </a:lnTo>
                <a:lnTo>
                  <a:pt x="284668" y="39185"/>
                </a:lnTo>
                <a:lnTo>
                  <a:pt x="243526" y="68782"/>
                </a:lnTo>
                <a:lnTo>
                  <a:pt x="203282" y="106095"/>
                </a:lnTo>
                <a:lnTo>
                  <a:pt x="164397" y="150796"/>
                </a:lnTo>
                <a:lnTo>
                  <a:pt x="127330" y="202552"/>
                </a:lnTo>
                <a:lnTo>
                  <a:pt x="101964" y="244234"/>
                </a:lnTo>
                <a:lnTo>
                  <a:pt x="79106" y="287590"/>
                </a:lnTo>
                <a:lnTo>
                  <a:pt x="58882" y="332217"/>
                </a:lnTo>
                <a:lnTo>
                  <a:pt x="41421" y="377714"/>
                </a:lnTo>
                <a:lnTo>
                  <a:pt x="26849" y="423677"/>
                </a:lnTo>
                <a:lnTo>
                  <a:pt x="15293" y="469706"/>
                </a:lnTo>
                <a:lnTo>
                  <a:pt x="6882" y="515398"/>
                </a:lnTo>
                <a:lnTo>
                  <a:pt x="1741" y="560351"/>
                </a:lnTo>
                <a:lnTo>
                  <a:pt x="0" y="604164"/>
                </a:lnTo>
                <a:lnTo>
                  <a:pt x="2667" y="656266"/>
                </a:lnTo>
                <a:lnTo>
                  <a:pt x="10604" y="705281"/>
                </a:lnTo>
                <a:lnTo>
                  <a:pt x="23714" y="750939"/>
                </a:lnTo>
                <a:lnTo>
                  <a:pt x="41900" y="792971"/>
                </a:lnTo>
                <a:lnTo>
                  <a:pt x="65066" y="831105"/>
                </a:lnTo>
                <a:lnTo>
                  <a:pt x="93116" y="865073"/>
                </a:lnTo>
                <a:lnTo>
                  <a:pt x="125555" y="894435"/>
                </a:lnTo>
                <a:lnTo>
                  <a:pt x="162304" y="919328"/>
                </a:lnTo>
                <a:lnTo>
                  <a:pt x="203310" y="939736"/>
                </a:lnTo>
                <a:lnTo>
                  <a:pt x="248523" y="955639"/>
                </a:lnTo>
                <a:lnTo>
                  <a:pt x="297892" y="967020"/>
                </a:lnTo>
                <a:lnTo>
                  <a:pt x="351364" y="973862"/>
                </a:lnTo>
                <a:lnTo>
                  <a:pt x="408889" y="976147"/>
                </a:lnTo>
                <a:lnTo>
                  <a:pt x="466399" y="973862"/>
                </a:lnTo>
                <a:lnTo>
                  <a:pt x="519861" y="967020"/>
                </a:lnTo>
                <a:lnTo>
                  <a:pt x="569223" y="955639"/>
                </a:lnTo>
                <a:lnTo>
                  <a:pt x="614432" y="939736"/>
                </a:lnTo>
                <a:lnTo>
                  <a:pt x="647707" y="923175"/>
                </a:lnTo>
                <a:lnTo>
                  <a:pt x="408889" y="923175"/>
                </a:lnTo>
                <a:lnTo>
                  <a:pt x="349494" y="920523"/>
                </a:lnTo>
                <a:lnTo>
                  <a:pt x="295260" y="912582"/>
                </a:lnTo>
                <a:lnTo>
                  <a:pt x="246259" y="899379"/>
                </a:lnTo>
                <a:lnTo>
                  <a:pt x="202562" y="880936"/>
                </a:lnTo>
                <a:lnTo>
                  <a:pt x="164241" y="857279"/>
                </a:lnTo>
                <a:lnTo>
                  <a:pt x="131368" y="828433"/>
                </a:lnTo>
                <a:lnTo>
                  <a:pt x="103516" y="793494"/>
                </a:lnTo>
                <a:lnTo>
                  <a:pt x="81608" y="753196"/>
                </a:lnTo>
                <a:lnTo>
                  <a:pt x="65786" y="707940"/>
                </a:lnTo>
                <a:lnTo>
                  <a:pt x="56189" y="658129"/>
                </a:lnTo>
                <a:lnTo>
                  <a:pt x="52959" y="604164"/>
                </a:lnTo>
                <a:lnTo>
                  <a:pt x="55465" y="553163"/>
                </a:lnTo>
                <a:lnTo>
                  <a:pt x="62720" y="501540"/>
                </a:lnTo>
                <a:lnTo>
                  <a:pt x="74328" y="449907"/>
                </a:lnTo>
                <a:lnTo>
                  <a:pt x="89892" y="398879"/>
                </a:lnTo>
                <a:lnTo>
                  <a:pt x="109016" y="349070"/>
                </a:lnTo>
                <a:lnTo>
                  <a:pt x="131304" y="301092"/>
                </a:lnTo>
                <a:lnTo>
                  <a:pt x="156360" y="255559"/>
                </a:lnTo>
                <a:lnTo>
                  <a:pt x="183787" y="213086"/>
                </a:lnTo>
                <a:lnTo>
                  <a:pt x="213189" y="174284"/>
                </a:lnTo>
                <a:lnTo>
                  <a:pt x="244170" y="139769"/>
                </a:lnTo>
                <a:lnTo>
                  <a:pt x="276333" y="110153"/>
                </a:lnTo>
                <a:lnTo>
                  <a:pt x="309283" y="86051"/>
                </a:lnTo>
                <a:lnTo>
                  <a:pt x="375957" y="56840"/>
                </a:lnTo>
                <a:lnTo>
                  <a:pt x="408889" y="52959"/>
                </a:lnTo>
                <a:lnTo>
                  <a:pt x="552227" y="52959"/>
                </a:lnTo>
                <a:lnTo>
                  <a:pt x="533078" y="39183"/>
                </a:lnTo>
                <a:lnTo>
                  <a:pt x="491504" y="17635"/>
                </a:lnTo>
                <a:lnTo>
                  <a:pt x="449954" y="4463"/>
                </a:lnTo>
                <a:lnTo>
                  <a:pt x="408889" y="0"/>
                </a:lnTo>
                <a:close/>
              </a:path>
              <a:path w="817880" h="976630">
                <a:moveTo>
                  <a:pt x="552227" y="52959"/>
                </a:moveTo>
                <a:lnTo>
                  <a:pt x="408889" y="52959"/>
                </a:lnTo>
                <a:lnTo>
                  <a:pt x="441815" y="56840"/>
                </a:lnTo>
                <a:lnTo>
                  <a:pt x="475144" y="68075"/>
                </a:lnTo>
                <a:lnTo>
                  <a:pt x="541422" y="110153"/>
                </a:lnTo>
                <a:lnTo>
                  <a:pt x="573580" y="139769"/>
                </a:lnTo>
                <a:lnTo>
                  <a:pt x="604555" y="174284"/>
                </a:lnTo>
                <a:lnTo>
                  <a:pt x="633952" y="213086"/>
                </a:lnTo>
                <a:lnTo>
                  <a:pt x="661374" y="255559"/>
                </a:lnTo>
                <a:lnTo>
                  <a:pt x="686425" y="301092"/>
                </a:lnTo>
                <a:lnTo>
                  <a:pt x="708708" y="349070"/>
                </a:lnTo>
                <a:lnTo>
                  <a:pt x="727829" y="398879"/>
                </a:lnTo>
                <a:lnTo>
                  <a:pt x="743390" y="449907"/>
                </a:lnTo>
                <a:lnTo>
                  <a:pt x="754996" y="501540"/>
                </a:lnTo>
                <a:lnTo>
                  <a:pt x="762249" y="553163"/>
                </a:lnTo>
                <a:lnTo>
                  <a:pt x="764755" y="604164"/>
                </a:lnTo>
                <a:lnTo>
                  <a:pt x="761525" y="658129"/>
                </a:lnTo>
                <a:lnTo>
                  <a:pt x="751930" y="707940"/>
                </a:lnTo>
                <a:lnTo>
                  <a:pt x="736111" y="753196"/>
                </a:lnTo>
                <a:lnTo>
                  <a:pt x="714211" y="793494"/>
                </a:lnTo>
                <a:lnTo>
                  <a:pt x="686371" y="828433"/>
                </a:lnTo>
                <a:lnTo>
                  <a:pt x="653499" y="857279"/>
                </a:lnTo>
                <a:lnTo>
                  <a:pt x="615179" y="880936"/>
                </a:lnTo>
                <a:lnTo>
                  <a:pt x="571485" y="899379"/>
                </a:lnTo>
                <a:lnTo>
                  <a:pt x="522490" y="912582"/>
                </a:lnTo>
                <a:lnTo>
                  <a:pt x="468267" y="920523"/>
                </a:lnTo>
                <a:lnTo>
                  <a:pt x="408889" y="923175"/>
                </a:lnTo>
                <a:lnTo>
                  <a:pt x="647707" y="923175"/>
                </a:lnTo>
                <a:lnTo>
                  <a:pt x="692184" y="894435"/>
                </a:lnTo>
                <a:lnTo>
                  <a:pt x="724623" y="865073"/>
                </a:lnTo>
                <a:lnTo>
                  <a:pt x="752666" y="831104"/>
                </a:lnTo>
                <a:lnTo>
                  <a:pt x="775831" y="792968"/>
                </a:lnTo>
                <a:lnTo>
                  <a:pt x="794019" y="750935"/>
                </a:lnTo>
                <a:lnTo>
                  <a:pt x="807132" y="705276"/>
                </a:lnTo>
                <a:lnTo>
                  <a:pt x="815071" y="656262"/>
                </a:lnTo>
                <a:lnTo>
                  <a:pt x="817740" y="604164"/>
                </a:lnTo>
                <a:lnTo>
                  <a:pt x="815998" y="560351"/>
                </a:lnTo>
                <a:lnTo>
                  <a:pt x="810858" y="515398"/>
                </a:lnTo>
                <a:lnTo>
                  <a:pt x="802446" y="469705"/>
                </a:lnTo>
                <a:lnTo>
                  <a:pt x="790891" y="423675"/>
                </a:lnTo>
                <a:lnTo>
                  <a:pt x="776318" y="377709"/>
                </a:lnTo>
                <a:lnTo>
                  <a:pt x="758857" y="332210"/>
                </a:lnTo>
                <a:lnTo>
                  <a:pt x="738633" y="287578"/>
                </a:lnTo>
                <a:lnTo>
                  <a:pt x="715775" y="244217"/>
                </a:lnTo>
                <a:lnTo>
                  <a:pt x="690410" y="202526"/>
                </a:lnTo>
                <a:lnTo>
                  <a:pt x="653343" y="150780"/>
                </a:lnTo>
                <a:lnTo>
                  <a:pt x="614458" y="106086"/>
                </a:lnTo>
                <a:lnTo>
                  <a:pt x="574216" y="68777"/>
                </a:lnTo>
                <a:lnTo>
                  <a:pt x="552227" y="52959"/>
                </a:lnTo>
                <a:close/>
              </a:path>
              <a:path w="817880" h="976630">
                <a:moveTo>
                  <a:pt x="408889" y="143891"/>
                </a:moveTo>
                <a:lnTo>
                  <a:pt x="398572" y="145971"/>
                </a:lnTo>
                <a:lnTo>
                  <a:pt x="390151" y="151644"/>
                </a:lnTo>
                <a:lnTo>
                  <a:pt x="384477" y="160060"/>
                </a:lnTo>
                <a:lnTo>
                  <a:pt x="382397" y="170370"/>
                </a:lnTo>
                <a:lnTo>
                  <a:pt x="384477" y="180676"/>
                </a:lnTo>
                <a:lnTo>
                  <a:pt x="390151" y="189098"/>
                </a:lnTo>
                <a:lnTo>
                  <a:pt x="398572" y="194778"/>
                </a:lnTo>
                <a:lnTo>
                  <a:pt x="408889" y="196862"/>
                </a:lnTo>
                <a:lnTo>
                  <a:pt x="438222" y="203664"/>
                </a:lnTo>
                <a:lnTo>
                  <a:pt x="499293" y="253130"/>
                </a:lnTo>
                <a:lnTo>
                  <a:pt x="528573" y="292492"/>
                </a:lnTo>
                <a:lnTo>
                  <a:pt x="555379" y="339406"/>
                </a:lnTo>
                <a:lnTo>
                  <a:pt x="578484" y="392221"/>
                </a:lnTo>
                <a:lnTo>
                  <a:pt x="596658" y="449287"/>
                </a:lnTo>
                <a:lnTo>
                  <a:pt x="600312" y="457407"/>
                </a:lnTo>
                <a:lnTo>
                  <a:pt x="606210" y="463654"/>
                </a:lnTo>
                <a:lnTo>
                  <a:pt x="613730" y="467668"/>
                </a:lnTo>
                <a:lnTo>
                  <a:pt x="622249" y="469087"/>
                </a:lnTo>
                <a:lnTo>
                  <a:pt x="624484" y="469087"/>
                </a:lnTo>
                <a:lnTo>
                  <a:pt x="648493" y="446412"/>
                </a:lnTo>
                <a:lnTo>
                  <a:pt x="647903" y="435914"/>
                </a:lnTo>
                <a:lnTo>
                  <a:pt x="631367" y="382721"/>
                </a:lnTo>
                <a:lnTo>
                  <a:pt x="609850" y="330562"/>
                </a:lnTo>
                <a:lnTo>
                  <a:pt x="583935" y="281304"/>
                </a:lnTo>
                <a:lnTo>
                  <a:pt x="554208" y="236815"/>
                </a:lnTo>
                <a:lnTo>
                  <a:pt x="521255" y="198961"/>
                </a:lnTo>
                <a:lnTo>
                  <a:pt x="485661" y="169611"/>
                </a:lnTo>
                <a:lnTo>
                  <a:pt x="448010" y="150632"/>
                </a:lnTo>
                <a:lnTo>
                  <a:pt x="408889" y="143891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7688" y="4244645"/>
            <a:ext cx="976630" cy="976630"/>
          </a:xfrm>
          <a:custGeom>
            <a:avLst/>
            <a:gdLst/>
            <a:ahLst/>
            <a:cxnLst/>
            <a:rect l="l" t="t" r="r" b="b"/>
            <a:pathLst>
              <a:path w="976630" h="976629">
                <a:moveTo>
                  <a:pt x="125958" y="755738"/>
                </a:moveTo>
                <a:lnTo>
                  <a:pt x="94462" y="755738"/>
                </a:lnTo>
                <a:lnTo>
                  <a:pt x="94462" y="976160"/>
                </a:lnTo>
                <a:lnTo>
                  <a:pt x="976147" y="976160"/>
                </a:lnTo>
                <a:lnTo>
                  <a:pt x="976147" y="944676"/>
                </a:lnTo>
                <a:lnTo>
                  <a:pt x="125958" y="944676"/>
                </a:lnTo>
                <a:lnTo>
                  <a:pt x="125958" y="755738"/>
                </a:lnTo>
                <a:close/>
              </a:path>
              <a:path w="976630" h="976629">
                <a:moveTo>
                  <a:pt x="976147" y="31508"/>
                </a:moveTo>
                <a:lnTo>
                  <a:pt x="944664" y="31508"/>
                </a:lnTo>
                <a:lnTo>
                  <a:pt x="944664" y="944676"/>
                </a:lnTo>
                <a:lnTo>
                  <a:pt x="976147" y="944676"/>
                </a:lnTo>
                <a:lnTo>
                  <a:pt x="976147" y="31508"/>
                </a:lnTo>
                <a:close/>
              </a:path>
              <a:path w="976630" h="976629">
                <a:moveTo>
                  <a:pt x="251891" y="629792"/>
                </a:moveTo>
                <a:lnTo>
                  <a:pt x="0" y="629792"/>
                </a:lnTo>
                <a:lnTo>
                  <a:pt x="0" y="755738"/>
                </a:lnTo>
                <a:lnTo>
                  <a:pt x="251891" y="755738"/>
                </a:lnTo>
                <a:lnTo>
                  <a:pt x="251891" y="724255"/>
                </a:lnTo>
                <a:lnTo>
                  <a:pt x="31483" y="724255"/>
                </a:lnTo>
                <a:lnTo>
                  <a:pt x="31483" y="661276"/>
                </a:lnTo>
                <a:lnTo>
                  <a:pt x="251891" y="661276"/>
                </a:lnTo>
                <a:lnTo>
                  <a:pt x="251891" y="629792"/>
                </a:lnTo>
                <a:close/>
              </a:path>
              <a:path w="976630" h="976629">
                <a:moveTo>
                  <a:pt x="251891" y="661276"/>
                </a:moveTo>
                <a:lnTo>
                  <a:pt x="220421" y="661276"/>
                </a:lnTo>
                <a:lnTo>
                  <a:pt x="220421" y="724255"/>
                </a:lnTo>
                <a:lnTo>
                  <a:pt x="251891" y="724255"/>
                </a:lnTo>
                <a:lnTo>
                  <a:pt x="251891" y="708494"/>
                </a:lnTo>
                <a:lnTo>
                  <a:pt x="283400" y="708494"/>
                </a:lnTo>
                <a:lnTo>
                  <a:pt x="283400" y="677024"/>
                </a:lnTo>
                <a:lnTo>
                  <a:pt x="251891" y="677024"/>
                </a:lnTo>
                <a:lnTo>
                  <a:pt x="251891" y="661276"/>
                </a:lnTo>
                <a:close/>
              </a:path>
              <a:path w="976630" h="976629">
                <a:moveTo>
                  <a:pt x="125958" y="377863"/>
                </a:moveTo>
                <a:lnTo>
                  <a:pt x="94462" y="377863"/>
                </a:lnTo>
                <a:lnTo>
                  <a:pt x="94462" y="629792"/>
                </a:lnTo>
                <a:lnTo>
                  <a:pt x="125958" y="629792"/>
                </a:lnTo>
                <a:lnTo>
                  <a:pt x="125958" y="377863"/>
                </a:lnTo>
                <a:close/>
              </a:path>
              <a:path w="976630" h="976629">
                <a:moveTo>
                  <a:pt x="251891" y="157454"/>
                </a:moveTo>
                <a:lnTo>
                  <a:pt x="0" y="157454"/>
                </a:lnTo>
                <a:lnTo>
                  <a:pt x="0" y="377863"/>
                </a:lnTo>
                <a:lnTo>
                  <a:pt x="251891" y="377863"/>
                </a:lnTo>
                <a:lnTo>
                  <a:pt x="251891" y="346392"/>
                </a:lnTo>
                <a:lnTo>
                  <a:pt x="283400" y="346392"/>
                </a:lnTo>
                <a:lnTo>
                  <a:pt x="31483" y="346379"/>
                </a:lnTo>
                <a:lnTo>
                  <a:pt x="31483" y="188937"/>
                </a:lnTo>
                <a:lnTo>
                  <a:pt x="251891" y="188937"/>
                </a:lnTo>
                <a:lnTo>
                  <a:pt x="251891" y="157454"/>
                </a:lnTo>
                <a:close/>
              </a:path>
              <a:path w="976630" h="976629">
                <a:moveTo>
                  <a:pt x="283400" y="188937"/>
                </a:moveTo>
                <a:lnTo>
                  <a:pt x="220421" y="188937"/>
                </a:lnTo>
                <a:lnTo>
                  <a:pt x="220421" y="346379"/>
                </a:lnTo>
                <a:lnTo>
                  <a:pt x="283400" y="346379"/>
                </a:lnTo>
                <a:lnTo>
                  <a:pt x="283400" y="314896"/>
                </a:lnTo>
                <a:lnTo>
                  <a:pt x="251891" y="314896"/>
                </a:lnTo>
                <a:lnTo>
                  <a:pt x="251891" y="220433"/>
                </a:lnTo>
                <a:lnTo>
                  <a:pt x="283400" y="220433"/>
                </a:lnTo>
                <a:lnTo>
                  <a:pt x="283400" y="188937"/>
                </a:lnTo>
                <a:close/>
              </a:path>
              <a:path w="976630" h="976629">
                <a:moveTo>
                  <a:pt x="976147" y="0"/>
                </a:moveTo>
                <a:lnTo>
                  <a:pt x="182410" y="0"/>
                </a:lnTo>
                <a:lnTo>
                  <a:pt x="94462" y="87934"/>
                </a:lnTo>
                <a:lnTo>
                  <a:pt x="94462" y="157454"/>
                </a:lnTo>
                <a:lnTo>
                  <a:pt x="125958" y="157454"/>
                </a:lnTo>
                <a:lnTo>
                  <a:pt x="125958" y="100977"/>
                </a:lnTo>
                <a:lnTo>
                  <a:pt x="195440" y="31508"/>
                </a:lnTo>
                <a:lnTo>
                  <a:pt x="976147" y="31508"/>
                </a:lnTo>
                <a:lnTo>
                  <a:pt x="97614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4476" y="4339107"/>
            <a:ext cx="283845" cy="787400"/>
          </a:xfrm>
          <a:custGeom>
            <a:avLst/>
            <a:gdLst/>
            <a:ahLst/>
            <a:cxnLst/>
            <a:rect l="l" t="t" r="r" b="b"/>
            <a:pathLst>
              <a:path w="283844" h="787400">
                <a:moveTo>
                  <a:pt x="251917" y="755751"/>
                </a:moveTo>
                <a:lnTo>
                  <a:pt x="31496" y="755751"/>
                </a:lnTo>
                <a:lnTo>
                  <a:pt x="31496" y="787222"/>
                </a:lnTo>
                <a:lnTo>
                  <a:pt x="251917" y="787222"/>
                </a:lnTo>
                <a:lnTo>
                  <a:pt x="251917" y="755751"/>
                </a:lnTo>
                <a:close/>
              </a:path>
              <a:path w="283844" h="787400">
                <a:moveTo>
                  <a:pt x="62979" y="31495"/>
                </a:moveTo>
                <a:lnTo>
                  <a:pt x="0" y="31495"/>
                </a:lnTo>
                <a:lnTo>
                  <a:pt x="0" y="62992"/>
                </a:lnTo>
                <a:lnTo>
                  <a:pt x="31496" y="62992"/>
                </a:lnTo>
                <a:lnTo>
                  <a:pt x="31496" y="94475"/>
                </a:lnTo>
                <a:lnTo>
                  <a:pt x="0" y="94475"/>
                </a:lnTo>
                <a:lnTo>
                  <a:pt x="0" y="125971"/>
                </a:lnTo>
                <a:lnTo>
                  <a:pt x="31496" y="125971"/>
                </a:lnTo>
                <a:lnTo>
                  <a:pt x="31496" y="157454"/>
                </a:lnTo>
                <a:lnTo>
                  <a:pt x="0" y="157454"/>
                </a:lnTo>
                <a:lnTo>
                  <a:pt x="0" y="188937"/>
                </a:lnTo>
                <a:lnTo>
                  <a:pt x="31496" y="188937"/>
                </a:lnTo>
                <a:lnTo>
                  <a:pt x="31496" y="220433"/>
                </a:lnTo>
                <a:lnTo>
                  <a:pt x="0" y="220433"/>
                </a:lnTo>
                <a:lnTo>
                  <a:pt x="0" y="251929"/>
                </a:lnTo>
                <a:lnTo>
                  <a:pt x="31496" y="251929"/>
                </a:lnTo>
                <a:lnTo>
                  <a:pt x="31496" y="283400"/>
                </a:lnTo>
                <a:lnTo>
                  <a:pt x="0" y="283400"/>
                </a:lnTo>
                <a:lnTo>
                  <a:pt x="0" y="314896"/>
                </a:lnTo>
                <a:lnTo>
                  <a:pt x="31496" y="314896"/>
                </a:lnTo>
                <a:lnTo>
                  <a:pt x="31496" y="346392"/>
                </a:lnTo>
                <a:lnTo>
                  <a:pt x="0" y="346392"/>
                </a:lnTo>
                <a:lnTo>
                  <a:pt x="0" y="377875"/>
                </a:lnTo>
                <a:lnTo>
                  <a:pt x="31496" y="377875"/>
                </a:lnTo>
                <a:lnTo>
                  <a:pt x="31496" y="409346"/>
                </a:lnTo>
                <a:lnTo>
                  <a:pt x="0" y="409346"/>
                </a:lnTo>
                <a:lnTo>
                  <a:pt x="0" y="440855"/>
                </a:lnTo>
                <a:lnTo>
                  <a:pt x="31496" y="440855"/>
                </a:lnTo>
                <a:lnTo>
                  <a:pt x="31496" y="472338"/>
                </a:lnTo>
                <a:lnTo>
                  <a:pt x="0" y="472338"/>
                </a:lnTo>
                <a:lnTo>
                  <a:pt x="0" y="503821"/>
                </a:lnTo>
                <a:lnTo>
                  <a:pt x="31496" y="503821"/>
                </a:lnTo>
                <a:lnTo>
                  <a:pt x="31496" y="535330"/>
                </a:lnTo>
                <a:lnTo>
                  <a:pt x="0" y="535330"/>
                </a:lnTo>
                <a:lnTo>
                  <a:pt x="0" y="566813"/>
                </a:lnTo>
                <a:lnTo>
                  <a:pt x="31496" y="566813"/>
                </a:lnTo>
                <a:lnTo>
                  <a:pt x="31496" y="598284"/>
                </a:lnTo>
                <a:lnTo>
                  <a:pt x="0" y="598284"/>
                </a:lnTo>
                <a:lnTo>
                  <a:pt x="0" y="629793"/>
                </a:lnTo>
                <a:lnTo>
                  <a:pt x="31496" y="629793"/>
                </a:lnTo>
                <a:lnTo>
                  <a:pt x="31496" y="661276"/>
                </a:lnTo>
                <a:lnTo>
                  <a:pt x="0" y="661276"/>
                </a:lnTo>
                <a:lnTo>
                  <a:pt x="0" y="692759"/>
                </a:lnTo>
                <a:lnTo>
                  <a:pt x="31496" y="692759"/>
                </a:lnTo>
                <a:lnTo>
                  <a:pt x="31496" y="724268"/>
                </a:lnTo>
                <a:lnTo>
                  <a:pt x="0" y="724268"/>
                </a:lnTo>
                <a:lnTo>
                  <a:pt x="0" y="755751"/>
                </a:lnTo>
                <a:lnTo>
                  <a:pt x="283387" y="755751"/>
                </a:lnTo>
                <a:lnTo>
                  <a:pt x="62979" y="755738"/>
                </a:lnTo>
                <a:lnTo>
                  <a:pt x="62979" y="31495"/>
                </a:lnTo>
                <a:close/>
              </a:path>
              <a:path w="283844" h="787400">
                <a:moveTo>
                  <a:pt x="283387" y="31495"/>
                </a:moveTo>
                <a:lnTo>
                  <a:pt x="220433" y="31495"/>
                </a:lnTo>
                <a:lnTo>
                  <a:pt x="220433" y="755738"/>
                </a:lnTo>
                <a:lnTo>
                  <a:pt x="283387" y="755738"/>
                </a:lnTo>
                <a:lnTo>
                  <a:pt x="283387" y="724268"/>
                </a:lnTo>
                <a:lnTo>
                  <a:pt x="251917" y="724268"/>
                </a:lnTo>
                <a:lnTo>
                  <a:pt x="251917" y="692759"/>
                </a:lnTo>
                <a:lnTo>
                  <a:pt x="283387" y="692759"/>
                </a:lnTo>
                <a:lnTo>
                  <a:pt x="283387" y="661276"/>
                </a:lnTo>
                <a:lnTo>
                  <a:pt x="251917" y="661276"/>
                </a:lnTo>
                <a:lnTo>
                  <a:pt x="251917" y="629793"/>
                </a:lnTo>
                <a:lnTo>
                  <a:pt x="283387" y="629793"/>
                </a:lnTo>
                <a:lnTo>
                  <a:pt x="283387" y="598284"/>
                </a:lnTo>
                <a:lnTo>
                  <a:pt x="251917" y="598284"/>
                </a:lnTo>
                <a:lnTo>
                  <a:pt x="251917" y="566813"/>
                </a:lnTo>
                <a:lnTo>
                  <a:pt x="283387" y="566813"/>
                </a:lnTo>
                <a:lnTo>
                  <a:pt x="283387" y="535330"/>
                </a:lnTo>
                <a:lnTo>
                  <a:pt x="251917" y="535330"/>
                </a:lnTo>
                <a:lnTo>
                  <a:pt x="251917" y="503821"/>
                </a:lnTo>
                <a:lnTo>
                  <a:pt x="283387" y="503821"/>
                </a:lnTo>
                <a:lnTo>
                  <a:pt x="283387" y="472338"/>
                </a:lnTo>
                <a:lnTo>
                  <a:pt x="251917" y="472338"/>
                </a:lnTo>
                <a:lnTo>
                  <a:pt x="251917" y="440855"/>
                </a:lnTo>
                <a:lnTo>
                  <a:pt x="283387" y="440855"/>
                </a:lnTo>
                <a:lnTo>
                  <a:pt x="283387" y="409346"/>
                </a:lnTo>
                <a:lnTo>
                  <a:pt x="251917" y="409346"/>
                </a:lnTo>
                <a:lnTo>
                  <a:pt x="251917" y="377875"/>
                </a:lnTo>
                <a:lnTo>
                  <a:pt x="283387" y="377875"/>
                </a:lnTo>
                <a:lnTo>
                  <a:pt x="283387" y="346392"/>
                </a:lnTo>
                <a:lnTo>
                  <a:pt x="251917" y="346392"/>
                </a:lnTo>
                <a:lnTo>
                  <a:pt x="251917" y="314896"/>
                </a:lnTo>
                <a:lnTo>
                  <a:pt x="283387" y="314896"/>
                </a:lnTo>
                <a:lnTo>
                  <a:pt x="283387" y="283400"/>
                </a:lnTo>
                <a:lnTo>
                  <a:pt x="251917" y="283400"/>
                </a:lnTo>
                <a:lnTo>
                  <a:pt x="251917" y="251929"/>
                </a:lnTo>
                <a:lnTo>
                  <a:pt x="283387" y="251929"/>
                </a:lnTo>
                <a:lnTo>
                  <a:pt x="283387" y="220433"/>
                </a:lnTo>
                <a:lnTo>
                  <a:pt x="251917" y="220433"/>
                </a:lnTo>
                <a:lnTo>
                  <a:pt x="251917" y="188937"/>
                </a:lnTo>
                <a:lnTo>
                  <a:pt x="283387" y="188937"/>
                </a:lnTo>
                <a:lnTo>
                  <a:pt x="283387" y="157454"/>
                </a:lnTo>
                <a:lnTo>
                  <a:pt x="251917" y="157454"/>
                </a:lnTo>
                <a:lnTo>
                  <a:pt x="251917" y="125971"/>
                </a:lnTo>
                <a:lnTo>
                  <a:pt x="283387" y="125971"/>
                </a:lnTo>
                <a:lnTo>
                  <a:pt x="283387" y="94475"/>
                </a:lnTo>
                <a:lnTo>
                  <a:pt x="251917" y="94475"/>
                </a:lnTo>
                <a:lnTo>
                  <a:pt x="251917" y="62992"/>
                </a:lnTo>
                <a:lnTo>
                  <a:pt x="283387" y="62992"/>
                </a:lnTo>
                <a:lnTo>
                  <a:pt x="283387" y="31495"/>
                </a:lnTo>
                <a:close/>
              </a:path>
              <a:path w="283844" h="787400">
                <a:moveTo>
                  <a:pt x="251917" y="0"/>
                </a:moveTo>
                <a:lnTo>
                  <a:pt x="31496" y="0"/>
                </a:lnTo>
                <a:lnTo>
                  <a:pt x="31496" y="31495"/>
                </a:lnTo>
                <a:lnTo>
                  <a:pt x="251917" y="31495"/>
                </a:lnTo>
                <a:lnTo>
                  <a:pt x="25191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0435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35"/>
                </a:lnTo>
                <a:lnTo>
                  <a:pt x="0" y="24447"/>
                </a:lnTo>
                <a:lnTo>
                  <a:pt x="7035" y="31483"/>
                </a:lnTo>
                <a:lnTo>
                  <a:pt x="24434" y="31483"/>
                </a:lnTo>
                <a:lnTo>
                  <a:pt x="31496" y="24447"/>
                </a:lnTo>
                <a:lnTo>
                  <a:pt x="31496" y="7035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5564" y="444919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5564" y="440156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95564" y="438632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9989" y="440209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5564" y="4606671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95564" y="455904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70" y="31750"/>
                </a:lnTo>
                <a:lnTo>
                  <a:pt x="31470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95564" y="4543806"/>
            <a:ext cx="126364" cy="0"/>
          </a:xfrm>
          <a:custGeom>
            <a:avLst/>
            <a:gdLst/>
            <a:ahLst/>
            <a:cxnLst/>
            <a:rect l="l" t="t" r="r" b="b"/>
            <a:pathLst>
              <a:path w="126364">
                <a:moveTo>
                  <a:pt x="0" y="0"/>
                </a:moveTo>
                <a:lnTo>
                  <a:pt x="125933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9989" y="4559554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8097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1076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64055" y="479569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06626" y="478002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048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6626" y="4733036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0" y="31750"/>
                </a:moveTo>
                <a:lnTo>
                  <a:pt x="31483" y="31750"/>
                </a:lnTo>
                <a:lnTo>
                  <a:pt x="31483" y="0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6626" y="471716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>
                <a:moveTo>
                  <a:pt x="0" y="0"/>
                </a:moveTo>
                <a:lnTo>
                  <a:pt x="220408" y="0"/>
                </a:lnTo>
              </a:path>
            </a:pathLst>
          </a:custGeom>
          <a:ln w="3175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95564" y="4732731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70" y="0"/>
                </a:moveTo>
                <a:lnTo>
                  <a:pt x="0" y="0"/>
                </a:lnTo>
                <a:lnTo>
                  <a:pt x="0" y="31483"/>
                </a:lnTo>
                <a:lnTo>
                  <a:pt x="31470" y="31483"/>
                </a:lnTo>
                <a:lnTo>
                  <a:pt x="3147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8097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01076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483" y="0"/>
                </a:moveTo>
                <a:lnTo>
                  <a:pt x="0" y="0"/>
                </a:lnTo>
                <a:lnTo>
                  <a:pt x="0" y="31483"/>
                </a:lnTo>
                <a:lnTo>
                  <a:pt x="31483" y="31483"/>
                </a:lnTo>
                <a:lnTo>
                  <a:pt x="31483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64055" y="4669752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508" y="0"/>
                </a:moveTo>
                <a:lnTo>
                  <a:pt x="0" y="0"/>
                </a:lnTo>
                <a:lnTo>
                  <a:pt x="0" y="31483"/>
                </a:lnTo>
                <a:lnTo>
                  <a:pt x="31508" y="31483"/>
                </a:lnTo>
                <a:lnTo>
                  <a:pt x="31508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75117" y="5031867"/>
            <a:ext cx="125958" cy="1259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32559" y="5031867"/>
            <a:ext cx="125958" cy="1259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6405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6" y="0"/>
                </a:lnTo>
                <a:lnTo>
                  <a:pt x="31496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27035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83" y="0"/>
                </a:lnTo>
                <a:lnTo>
                  <a:pt x="31483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89989" y="4905921"/>
            <a:ext cx="31750" cy="63500"/>
          </a:xfrm>
          <a:custGeom>
            <a:avLst/>
            <a:gdLst/>
            <a:ahLst/>
            <a:cxnLst/>
            <a:rect l="l" t="t" r="r" b="b"/>
            <a:pathLst>
              <a:path w="31750" h="63500">
                <a:moveTo>
                  <a:pt x="0" y="0"/>
                </a:moveTo>
                <a:lnTo>
                  <a:pt x="31495" y="0"/>
                </a:lnTo>
                <a:lnTo>
                  <a:pt x="31495" y="62979"/>
                </a:lnTo>
                <a:lnTo>
                  <a:pt x="0" y="62979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90878" y="432338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34" y="0"/>
                </a:moveTo>
                <a:lnTo>
                  <a:pt x="7035" y="0"/>
                </a:lnTo>
                <a:lnTo>
                  <a:pt x="0" y="7048"/>
                </a:lnTo>
                <a:lnTo>
                  <a:pt x="0" y="24434"/>
                </a:lnTo>
                <a:lnTo>
                  <a:pt x="7035" y="31483"/>
                </a:lnTo>
                <a:lnTo>
                  <a:pt x="24434" y="31483"/>
                </a:lnTo>
                <a:lnTo>
                  <a:pt x="31470" y="24434"/>
                </a:lnTo>
                <a:lnTo>
                  <a:pt x="31470" y="7048"/>
                </a:lnTo>
                <a:lnTo>
                  <a:pt x="24434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10770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33480" y="72197"/>
                </a:moveTo>
                <a:lnTo>
                  <a:pt x="1112" y="99101"/>
                </a:lnTo>
                <a:lnTo>
                  <a:pt x="0" y="350189"/>
                </a:lnTo>
                <a:lnTo>
                  <a:pt x="1112" y="359036"/>
                </a:lnTo>
                <a:lnTo>
                  <a:pt x="29154" y="386003"/>
                </a:lnTo>
                <a:lnTo>
                  <a:pt x="41028" y="386003"/>
                </a:lnTo>
                <a:lnTo>
                  <a:pt x="46146" y="384898"/>
                </a:lnTo>
                <a:lnTo>
                  <a:pt x="83121" y="367842"/>
                </a:lnTo>
                <a:lnTo>
                  <a:pt x="37663" y="367842"/>
                </a:lnTo>
                <a:lnTo>
                  <a:pt x="31783" y="367410"/>
                </a:lnTo>
                <a:lnTo>
                  <a:pt x="26817" y="364248"/>
                </a:lnTo>
                <a:lnTo>
                  <a:pt x="21915" y="361073"/>
                </a:lnTo>
                <a:lnTo>
                  <a:pt x="19057" y="355917"/>
                </a:lnTo>
                <a:lnTo>
                  <a:pt x="19057" y="102209"/>
                </a:lnTo>
                <a:lnTo>
                  <a:pt x="21915" y="97027"/>
                </a:lnTo>
                <a:lnTo>
                  <a:pt x="26817" y="93852"/>
                </a:lnTo>
                <a:lnTo>
                  <a:pt x="31783" y="90728"/>
                </a:lnTo>
                <a:lnTo>
                  <a:pt x="37688" y="90284"/>
                </a:lnTo>
                <a:lnTo>
                  <a:pt x="83118" y="90284"/>
                </a:lnTo>
                <a:lnTo>
                  <a:pt x="50985" y="75463"/>
                </a:lnTo>
                <a:lnTo>
                  <a:pt x="42357" y="72704"/>
                </a:lnTo>
                <a:lnTo>
                  <a:pt x="33480" y="72197"/>
                </a:lnTo>
                <a:close/>
              </a:path>
              <a:path w="544194" h="386079">
                <a:moveTo>
                  <a:pt x="143136" y="348957"/>
                </a:moveTo>
                <a:lnTo>
                  <a:pt x="124061" y="348957"/>
                </a:lnTo>
                <a:lnTo>
                  <a:pt x="124061" y="350189"/>
                </a:lnTo>
                <a:lnTo>
                  <a:pt x="126545" y="362486"/>
                </a:lnTo>
                <a:lnTo>
                  <a:pt x="133314" y="372525"/>
                </a:lnTo>
                <a:lnTo>
                  <a:pt x="143344" y="379293"/>
                </a:lnTo>
                <a:lnTo>
                  <a:pt x="155608" y="381774"/>
                </a:lnTo>
                <a:lnTo>
                  <a:pt x="512427" y="381774"/>
                </a:lnTo>
                <a:lnTo>
                  <a:pt x="524716" y="379289"/>
                </a:lnTo>
                <a:lnTo>
                  <a:pt x="534752" y="372516"/>
                </a:lnTo>
                <a:lnTo>
                  <a:pt x="541376" y="362686"/>
                </a:lnTo>
                <a:lnTo>
                  <a:pt x="148737" y="362686"/>
                </a:lnTo>
                <a:lnTo>
                  <a:pt x="143136" y="357060"/>
                </a:lnTo>
                <a:lnTo>
                  <a:pt x="143136" y="348957"/>
                </a:lnTo>
                <a:close/>
              </a:path>
              <a:path w="544194" h="386079">
                <a:moveTo>
                  <a:pt x="83118" y="90284"/>
                </a:moveTo>
                <a:lnTo>
                  <a:pt x="37688" y="90284"/>
                </a:lnTo>
                <a:lnTo>
                  <a:pt x="49226" y="95647"/>
                </a:lnTo>
                <a:lnTo>
                  <a:pt x="124061" y="130162"/>
                </a:lnTo>
                <a:lnTo>
                  <a:pt x="124061" y="327939"/>
                </a:lnTo>
                <a:lnTo>
                  <a:pt x="49183" y="362486"/>
                </a:lnTo>
                <a:lnTo>
                  <a:pt x="37663" y="367842"/>
                </a:lnTo>
                <a:lnTo>
                  <a:pt x="83121" y="367842"/>
                </a:lnTo>
                <a:lnTo>
                  <a:pt x="124061" y="348957"/>
                </a:lnTo>
                <a:lnTo>
                  <a:pt x="143136" y="348957"/>
                </a:lnTo>
                <a:lnTo>
                  <a:pt x="143136" y="109169"/>
                </a:lnTo>
                <a:lnTo>
                  <a:pt x="124061" y="109169"/>
                </a:lnTo>
                <a:lnTo>
                  <a:pt x="83118" y="90284"/>
                </a:lnTo>
                <a:close/>
              </a:path>
              <a:path w="544194" h="386079">
                <a:moveTo>
                  <a:pt x="541370" y="95427"/>
                </a:moveTo>
                <a:lnTo>
                  <a:pt x="519323" y="95427"/>
                </a:lnTo>
                <a:lnTo>
                  <a:pt x="524924" y="101015"/>
                </a:lnTo>
                <a:lnTo>
                  <a:pt x="524924" y="357060"/>
                </a:lnTo>
                <a:lnTo>
                  <a:pt x="519323" y="362686"/>
                </a:lnTo>
                <a:lnTo>
                  <a:pt x="541376" y="362686"/>
                </a:lnTo>
                <a:lnTo>
                  <a:pt x="541518" y="362475"/>
                </a:lnTo>
                <a:lnTo>
                  <a:pt x="543999" y="350189"/>
                </a:lnTo>
                <a:lnTo>
                  <a:pt x="543999" y="107911"/>
                </a:lnTo>
                <a:lnTo>
                  <a:pt x="541517" y="95645"/>
                </a:lnTo>
                <a:lnTo>
                  <a:pt x="541370" y="95427"/>
                </a:lnTo>
                <a:close/>
              </a:path>
              <a:path w="544194" h="386079">
                <a:moveTo>
                  <a:pt x="512427" y="76352"/>
                </a:moveTo>
                <a:lnTo>
                  <a:pt x="155608" y="76352"/>
                </a:lnTo>
                <a:lnTo>
                  <a:pt x="143336" y="78843"/>
                </a:lnTo>
                <a:lnTo>
                  <a:pt x="133311" y="85617"/>
                </a:lnTo>
                <a:lnTo>
                  <a:pt x="126545" y="95647"/>
                </a:lnTo>
                <a:lnTo>
                  <a:pt x="124061" y="107911"/>
                </a:lnTo>
                <a:lnTo>
                  <a:pt x="124061" y="109169"/>
                </a:lnTo>
                <a:lnTo>
                  <a:pt x="143136" y="109169"/>
                </a:lnTo>
                <a:lnTo>
                  <a:pt x="143136" y="101015"/>
                </a:lnTo>
                <a:lnTo>
                  <a:pt x="148737" y="95427"/>
                </a:lnTo>
                <a:lnTo>
                  <a:pt x="541370" y="95427"/>
                </a:lnTo>
                <a:lnTo>
                  <a:pt x="534745" y="85612"/>
                </a:lnTo>
                <a:lnTo>
                  <a:pt x="524690" y="78838"/>
                </a:lnTo>
                <a:lnTo>
                  <a:pt x="512427" y="76352"/>
                </a:lnTo>
                <a:close/>
              </a:path>
              <a:path w="544194" h="386079">
                <a:moveTo>
                  <a:pt x="539732" y="0"/>
                </a:moveTo>
                <a:lnTo>
                  <a:pt x="229052" y="0"/>
                </a:lnTo>
                <a:lnTo>
                  <a:pt x="217914" y="2250"/>
                </a:lnTo>
                <a:lnTo>
                  <a:pt x="208814" y="8386"/>
                </a:lnTo>
                <a:lnTo>
                  <a:pt x="202677" y="17482"/>
                </a:lnTo>
                <a:lnTo>
                  <a:pt x="200426" y="28613"/>
                </a:lnTo>
                <a:lnTo>
                  <a:pt x="200426" y="76352"/>
                </a:lnTo>
                <a:lnTo>
                  <a:pt x="219476" y="76352"/>
                </a:lnTo>
                <a:lnTo>
                  <a:pt x="219476" y="23367"/>
                </a:lnTo>
                <a:lnTo>
                  <a:pt x="223769" y="19075"/>
                </a:lnTo>
                <a:lnTo>
                  <a:pt x="539732" y="19075"/>
                </a:lnTo>
                <a:lnTo>
                  <a:pt x="543999" y="14820"/>
                </a:lnTo>
                <a:lnTo>
                  <a:pt x="543999" y="4254"/>
                </a:lnTo>
                <a:lnTo>
                  <a:pt x="53973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29828" y="5590667"/>
            <a:ext cx="105410" cy="278130"/>
          </a:xfrm>
          <a:custGeom>
            <a:avLst/>
            <a:gdLst/>
            <a:ahLst/>
            <a:cxnLst/>
            <a:rect l="l" t="t" r="r" b="b"/>
            <a:pathLst>
              <a:path w="105409" h="278129">
                <a:moveTo>
                  <a:pt x="0" y="17805"/>
                </a:moveTo>
                <a:lnTo>
                  <a:pt x="0" y="11925"/>
                </a:lnTo>
                <a:lnTo>
                  <a:pt x="2857" y="6743"/>
                </a:lnTo>
                <a:lnTo>
                  <a:pt x="7759" y="3568"/>
                </a:lnTo>
                <a:lnTo>
                  <a:pt x="12725" y="444"/>
                </a:lnTo>
                <a:lnTo>
                  <a:pt x="18630" y="0"/>
                </a:lnTo>
                <a:lnTo>
                  <a:pt x="23964" y="2501"/>
                </a:lnTo>
                <a:lnTo>
                  <a:pt x="105003" y="39877"/>
                </a:lnTo>
                <a:lnTo>
                  <a:pt x="105003" y="237655"/>
                </a:lnTo>
                <a:lnTo>
                  <a:pt x="23939" y="275056"/>
                </a:lnTo>
                <a:lnTo>
                  <a:pt x="18605" y="277558"/>
                </a:lnTo>
                <a:lnTo>
                  <a:pt x="12725" y="277126"/>
                </a:lnTo>
                <a:lnTo>
                  <a:pt x="7759" y="273964"/>
                </a:lnTo>
                <a:lnTo>
                  <a:pt x="2857" y="270789"/>
                </a:lnTo>
                <a:lnTo>
                  <a:pt x="0" y="265633"/>
                </a:lnTo>
                <a:lnTo>
                  <a:pt x="0" y="259765"/>
                </a:lnTo>
                <a:lnTo>
                  <a:pt x="0" y="178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53907" y="5595810"/>
            <a:ext cx="382270" cy="267335"/>
          </a:xfrm>
          <a:custGeom>
            <a:avLst/>
            <a:gdLst/>
            <a:ahLst/>
            <a:cxnLst/>
            <a:rect l="l" t="t" r="r" b="b"/>
            <a:pathLst>
              <a:path w="382269" h="267335">
                <a:moveTo>
                  <a:pt x="0" y="244729"/>
                </a:moveTo>
                <a:lnTo>
                  <a:pt x="0" y="22542"/>
                </a:lnTo>
                <a:lnTo>
                  <a:pt x="0" y="12484"/>
                </a:lnTo>
                <a:lnTo>
                  <a:pt x="0" y="5588"/>
                </a:lnTo>
                <a:lnTo>
                  <a:pt x="5600" y="0"/>
                </a:lnTo>
                <a:lnTo>
                  <a:pt x="12471" y="0"/>
                </a:lnTo>
                <a:lnTo>
                  <a:pt x="369290" y="0"/>
                </a:lnTo>
                <a:lnTo>
                  <a:pt x="376186" y="0"/>
                </a:lnTo>
                <a:lnTo>
                  <a:pt x="381787" y="5588"/>
                </a:lnTo>
                <a:lnTo>
                  <a:pt x="381787" y="12484"/>
                </a:lnTo>
                <a:lnTo>
                  <a:pt x="381787" y="254762"/>
                </a:lnTo>
                <a:lnTo>
                  <a:pt x="381787" y="261632"/>
                </a:lnTo>
                <a:lnTo>
                  <a:pt x="376186" y="267258"/>
                </a:lnTo>
                <a:lnTo>
                  <a:pt x="369290" y="267258"/>
                </a:lnTo>
                <a:lnTo>
                  <a:pt x="12471" y="267258"/>
                </a:lnTo>
                <a:lnTo>
                  <a:pt x="5600" y="267258"/>
                </a:lnTo>
                <a:lnTo>
                  <a:pt x="0" y="261632"/>
                </a:lnTo>
                <a:lnTo>
                  <a:pt x="0" y="254762"/>
                </a:lnTo>
                <a:lnTo>
                  <a:pt x="0" y="24472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10753" y="5500383"/>
            <a:ext cx="544195" cy="386080"/>
          </a:xfrm>
          <a:custGeom>
            <a:avLst/>
            <a:gdLst/>
            <a:ahLst/>
            <a:cxnLst/>
            <a:rect l="l" t="t" r="r" b="b"/>
            <a:pathLst>
              <a:path w="544194" h="386079">
                <a:moveTo>
                  <a:pt x="0" y="108089"/>
                </a:moveTo>
                <a:lnTo>
                  <a:pt x="0" y="350050"/>
                </a:lnTo>
                <a:lnTo>
                  <a:pt x="1130" y="359036"/>
                </a:lnTo>
                <a:lnTo>
                  <a:pt x="29171" y="386003"/>
                </a:lnTo>
                <a:lnTo>
                  <a:pt x="35915" y="386003"/>
                </a:lnTo>
                <a:lnTo>
                  <a:pt x="41046" y="386003"/>
                </a:lnTo>
                <a:lnTo>
                  <a:pt x="46164" y="384898"/>
                </a:lnTo>
                <a:lnTo>
                  <a:pt x="51003" y="382663"/>
                </a:lnTo>
                <a:lnTo>
                  <a:pt x="124078" y="348957"/>
                </a:lnTo>
                <a:lnTo>
                  <a:pt x="124078" y="350189"/>
                </a:lnTo>
                <a:lnTo>
                  <a:pt x="126563" y="362486"/>
                </a:lnTo>
                <a:lnTo>
                  <a:pt x="133332" y="372525"/>
                </a:lnTo>
                <a:lnTo>
                  <a:pt x="143361" y="379293"/>
                </a:lnTo>
                <a:lnTo>
                  <a:pt x="155625" y="381774"/>
                </a:lnTo>
                <a:lnTo>
                  <a:pt x="512444" y="381774"/>
                </a:lnTo>
                <a:lnTo>
                  <a:pt x="524734" y="379289"/>
                </a:lnTo>
                <a:lnTo>
                  <a:pt x="534770" y="372516"/>
                </a:lnTo>
                <a:lnTo>
                  <a:pt x="541536" y="362475"/>
                </a:lnTo>
                <a:lnTo>
                  <a:pt x="544017" y="350189"/>
                </a:lnTo>
                <a:lnTo>
                  <a:pt x="544017" y="107911"/>
                </a:lnTo>
                <a:lnTo>
                  <a:pt x="541536" y="95647"/>
                </a:lnTo>
                <a:lnTo>
                  <a:pt x="534770" y="85617"/>
                </a:lnTo>
                <a:lnTo>
                  <a:pt x="524734" y="78843"/>
                </a:lnTo>
                <a:lnTo>
                  <a:pt x="512444" y="76352"/>
                </a:lnTo>
                <a:lnTo>
                  <a:pt x="219494" y="76352"/>
                </a:lnTo>
                <a:lnTo>
                  <a:pt x="219494" y="28613"/>
                </a:lnTo>
                <a:lnTo>
                  <a:pt x="219494" y="23367"/>
                </a:lnTo>
                <a:lnTo>
                  <a:pt x="223786" y="19075"/>
                </a:lnTo>
                <a:lnTo>
                  <a:pt x="229069" y="19075"/>
                </a:lnTo>
                <a:lnTo>
                  <a:pt x="534466" y="19075"/>
                </a:lnTo>
                <a:lnTo>
                  <a:pt x="539749" y="19075"/>
                </a:lnTo>
                <a:lnTo>
                  <a:pt x="544017" y="14820"/>
                </a:lnTo>
                <a:lnTo>
                  <a:pt x="544017" y="9537"/>
                </a:lnTo>
                <a:lnTo>
                  <a:pt x="544017" y="4254"/>
                </a:lnTo>
                <a:lnTo>
                  <a:pt x="539749" y="0"/>
                </a:lnTo>
                <a:lnTo>
                  <a:pt x="534466" y="0"/>
                </a:lnTo>
                <a:lnTo>
                  <a:pt x="229069" y="0"/>
                </a:lnTo>
                <a:lnTo>
                  <a:pt x="217931" y="2250"/>
                </a:lnTo>
                <a:lnTo>
                  <a:pt x="208832" y="8386"/>
                </a:lnTo>
                <a:lnTo>
                  <a:pt x="202695" y="17482"/>
                </a:lnTo>
                <a:lnTo>
                  <a:pt x="200444" y="28613"/>
                </a:lnTo>
                <a:lnTo>
                  <a:pt x="200444" y="76352"/>
                </a:lnTo>
                <a:lnTo>
                  <a:pt x="155625" y="76352"/>
                </a:lnTo>
                <a:lnTo>
                  <a:pt x="143361" y="78838"/>
                </a:lnTo>
                <a:lnTo>
                  <a:pt x="133332" y="85612"/>
                </a:lnTo>
                <a:lnTo>
                  <a:pt x="126563" y="95645"/>
                </a:lnTo>
                <a:lnTo>
                  <a:pt x="124078" y="107911"/>
                </a:lnTo>
                <a:lnTo>
                  <a:pt x="124078" y="109169"/>
                </a:lnTo>
                <a:lnTo>
                  <a:pt x="51003" y="75463"/>
                </a:lnTo>
                <a:lnTo>
                  <a:pt x="42374" y="72704"/>
                </a:lnTo>
                <a:lnTo>
                  <a:pt x="33497" y="72197"/>
                </a:lnTo>
                <a:lnTo>
                  <a:pt x="24765" y="73907"/>
                </a:lnTo>
                <a:lnTo>
                  <a:pt x="16573" y="77800"/>
                </a:lnTo>
                <a:lnTo>
                  <a:pt x="9606" y="83609"/>
                </a:lnTo>
                <a:lnTo>
                  <a:pt x="4395" y="90825"/>
                </a:lnTo>
                <a:lnTo>
                  <a:pt x="1130" y="99101"/>
                </a:lnTo>
                <a:lnTo>
                  <a:pt x="0" y="108089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10892" y="5580139"/>
            <a:ext cx="231228" cy="227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71757" y="5500344"/>
            <a:ext cx="0" cy="387350"/>
          </a:xfrm>
          <a:custGeom>
            <a:avLst/>
            <a:gdLst/>
            <a:ahLst/>
            <a:cxnLst/>
            <a:rect l="l" t="t" r="r" b="b"/>
            <a:pathLst>
              <a:path h="387350">
                <a:moveTo>
                  <a:pt x="0" y="0"/>
                </a:moveTo>
                <a:lnTo>
                  <a:pt x="0" y="386753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059330" y="5500344"/>
            <a:ext cx="25400" cy="387350"/>
          </a:xfrm>
          <a:custGeom>
            <a:avLst/>
            <a:gdLst/>
            <a:ahLst/>
            <a:cxnLst/>
            <a:rect l="l" t="t" r="r" b="b"/>
            <a:pathLst>
              <a:path w="25400" h="38735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20"/>
                </a:lnTo>
                <a:lnTo>
                  <a:pt x="0" y="374332"/>
                </a:lnTo>
                <a:lnTo>
                  <a:pt x="0" y="381190"/>
                </a:lnTo>
                <a:lnTo>
                  <a:pt x="5562" y="386753"/>
                </a:lnTo>
                <a:lnTo>
                  <a:pt x="12407" y="386753"/>
                </a:lnTo>
                <a:lnTo>
                  <a:pt x="19304" y="386753"/>
                </a:lnTo>
                <a:lnTo>
                  <a:pt x="24853" y="381190"/>
                </a:lnTo>
                <a:lnTo>
                  <a:pt x="24853" y="374332"/>
                </a:lnTo>
                <a:lnTo>
                  <a:pt x="24853" y="12420"/>
                </a:lnTo>
                <a:lnTo>
                  <a:pt x="24853" y="5562"/>
                </a:lnTo>
                <a:lnTo>
                  <a:pt x="19304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20169" y="5531155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5119"/>
                </a:lnTo>
              </a:path>
            </a:pathLst>
          </a:custGeom>
          <a:ln w="24853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07742" y="5531155"/>
            <a:ext cx="25400" cy="325120"/>
          </a:xfrm>
          <a:custGeom>
            <a:avLst/>
            <a:gdLst/>
            <a:ahLst/>
            <a:cxnLst/>
            <a:rect l="l" t="t" r="r" b="b"/>
            <a:pathLst>
              <a:path w="25400" h="325120">
                <a:moveTo>
                  <a:pt x="12407" y="0"/>
                </a:moveTo>
                <a:lnTo>
                  <a:pt x="5562" y="0"/>
                </a:lnTo>
                <a:lnTo>
                  <a:pt x="0" y="5562"/>
                </a:lnTo>
                <a:lnTo>
                  <a:pt x="0" y="12445"/>
                </a:lnTo>
                <a:lnTo>
                  <a:pt x="0" y="312712"/>
                </a:lnTo>
                <a:lnTo>
                  <a:pt x="0" y="319557"/>
                </a:lnTo>
                <a:lnTo>
                  <a:pt x="5562" y="325119"/>
                </a:lnTo>
                <a:lnTo>
                  <a:pt x="12407" y="325119"/>
                </a:lnTo>
                <a:lnTo>
                  <a:pt x="19278" y="325119"/>
                </a:lnTo>
                <a:lnTo>
                  <a:pt x="24853" y="319557"/>
                </a:lnTo>
                <a:lnTo>
                  <a:pt x="24853" y="312712"/>
                </a:lnTo>
                <a:lnTo>
                  <a:pt x="24853" y="12445"/>
                </a:lnTo>
                <a:lnTo>
                  <a:pt x="24853" y="5562"/>
                </a:lnTo>
                <a:lnTo>
                  <a:pt x="19278" y="0"/>
                </a:lnTo>
                <a:lnTo>
                  <a:pt x="12407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49805" y="5586463"/>
            <a:ext cx="231228" cy="2145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04328" y="6199810"/>
            <a:ext cx="158673" cy="175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62382" y="0"/>
                </a:moveTo>
                <a:lnTo>
                  <a:pt x="57404" y="0"/>
                </a:lnTo>
                <a:lnTo>
                  <a:pt x="54330" y="3060"/>
                </a:lnTo>
                <a:lnTo>
                  <a:pt x="31064" y="31377"/>
                </a:lnTo>
                <a:lnTo>
                  <a:pt x="14030" y="63215"/>
                </a:lnTo>
                <a:lnTo>
                  <a:pt x="3563" y="97770"/>
                </a:lnTo>
                <a:lnTo>
                  <a:pt x="0" y="134238"/>
                </a:lnTo>
                <a:lnTo>
                  <a:pt x="3563" y="170732"/>
                </a:lnTo>
                <a:lnTo>
                  <a:pt x="31064" y="237117"/>
                </a:lnTo>
                <a:lnTo>
                  <a:pt x="55892" y="266941"/>
                </a:lnTo>
                <a:lnTo>
                  <a:pt x="57899" y="267728"/>
                </a:lnTo>
                <a:lnTo>
                  <a:pt x="61912" y="267728"/>
                </a:lnTo>
                <a:lnTo>
                  <a:pt x="63893" y="266941"/>
                </a:lnTo>
                <a:lnTo>
                  <a:pt x="68491" y="262356"/>
                </a:lnTo>
                <a:lnTo>
                  <a:pt x="68491" y="257378"/>
                </a:lnTo>
                <a:lnTo>
                  <a:pt x="65430" y="254317"/>
                </a:lnTo>
                <a:lnTo>
                  <a:pt x="44145" y="228407"/>
                </a:lnTo>
                <a:lnTo>
                  <a:pt x="28560" y="199269"/>
                </a:lnTo>
                <a:lnTo>
                  <a:pt x="18983" y="167635"/>
                </a:lnTo>
                <a:lnTo>
                  <a:pt x="15722" y="134238"/>
                </a:lnTo>
                <a:lnTo>
                  <a:pt x="18983" y="100860"/>
                </a:lnTo>
                <a:lnTo>
                  <a:pt x="28560" y="69227"/>
                </a:lnTo>
                <a:lnTo>
                  <a:pt x="44145" y="40080"/>
                </a:lnTo>
                <a:lnTo>
                  <a:pt x="65430" y="14160"/>
                </a:lnTo>
                <a:lnTo>
                  <a:pt x="68491" y="11099"/>
                </a:lnTo>
                <a:lnTo>
                  <a:pt x="68491" y="6121"/>
                </a:lnTo>
                <a:lnTo>
                  <a:pt x="6238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36852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59880" y="267728"/>
                </a:moveTo>
                <a:lnTo>
                  <a:pt x="57899" y="267728"/>
                </a:lnTo>
                <a:lnTo>
                  <a:pt x="55892" y="266941"/>
                </a:lnTo>
                <a:lnTo>
                  <a:pt x="31064" y="237117"/>
                </a:lnTo>
                <a:lnTo>
                  <a:pt x="3563" y="170732"/>
                </a:lnTo>
                <a:lnTo>
                  <a:pt x="0" y="134238"/>
                </a:lnTo>
                <a:lnTo>
                  <a:pt x="3563" y="97770"/>
                </a:lnTo>
                <a:lnTo>
                  <a:pt x="14030" y="63215"/>
                </a:lnTo>
                <a:lnTo>
                  <a:pt x="31064" y="31377"/>
                </a:lnTo>
                <a:lnTo>
                  <a:pt x="54330" y="3060"/>
                </a:lnTo>
                <a:lnTo>
                  <a:pt x="57404" y="0"/>
                </a:lnTo>
                <a:lnTo>
                  <a:pt x="62382" y="0"/>
                </a:lnTo>
                <a:lnTo>
                  <a:pt x="65430" y="3060"/>
                </a:lnTo>
                <a:lnTo>
                  <a:pt x="68491" y="6121"/>
                </a:lnTo>
                <a:lnTo>
                  <a:pt x="68491" y="11099"/>
                </a:lnTo>
                <a:lnTo>
                  <a:pt x="65430" y="14160"/>
                </a:lnTo>
                <a:lnTo>
                  <a:pt x="44145" y="40080"/>
                </a:lnTo>
                <a:lnTo>
                  <a:pt x="28560" y="69227"/>
                </a:lnTo>
                <a:lnTo>
                  <a:pt x="18983" y="100860"/>
                </a:lnTo>
                <a:lnTo>
                  <a:pt x="15722" y="134238"/>
                </a:lnTo>
                <a:lnTo>
                  <a:pt x="18983" y="167635"/>
                </a:lnTo>
                <a:lnTo>
                  <a:pt x="28560" y="199269"/>
                </a:lnTo>
                <a:lnTo>
                  <a:pt x="44145" y="228407"/>
                </a:lnTo>
                <a:lnTo>
                  <a:pt x="65430" y="254317"/>
                </a:lnTo>
                <a:lnTo>
                  <a:pt x="68491" y="257378"/>
                </a:lnTo>
                <a:lnTo>
                  <a:pt x="68491" y="262356"/>
                </a:lnTo>
                <a:lnTo>
                  <a:pt x="65430" y="265417"/>
                </a:lnTo>
                <a:lnTo>
                  <a:pt x="63893" y="266941"/>
                </a:lnTo>
                <a:lnTo>
                  <a:pt x="61912" y="267728"/>
                </a:lnTo>
                <a:lnTo>
                  <a:pt x="59880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2937" y="0"/>
                </a:moveTo>
                <a:lnTo>
                  <a:pt x="77959" y="0"/>
                </a:lnTo>
                <a:lnTo>
                  <a:pt x="74911" y="3086"/>
                </a:lnTo>
                <a:lnTo>
                  <a:pt x="44946" y="38959"/>
                </a:lnTo>
                <a:lnTo>
                  <a:pt x="22473" y="78490"/>
                </a:lnTo>
                <a:lnTo>
                  <a:pt x="7491" y="120632"/>
                </a:lnTo>
                <a:lnTo>
                  <a:pt x="0" y="164342"/>
                </a:lnTo>
                <a:lnTo>
                  <a:pt x="0" y="208576"/>
                </a:lnTo>
                <a:lnTo>
                  <a:pt x="7491" y="252290"/>
                </a:lnTo>
                <a:lnTo>
                  <a:pt x="22473" y="294438"/>
                </a:lnTo>
                <a:lnTo>
                  <a:pt x="44946" y="333977"/>
                </a:lnTo>
                <a:lnTo>
                  <a:pt x="74911" y="369862"/>
                </a:lnTo>
                <a:lnTo>
                  <a:pt x="78454" y="372148"/>
                </a:lnTo>
                <a:lnTo>
                  <a:pt x="82467" y="372148"/>
                </a:lnTo>
                <a:lnTo>
                  <a:pt x="84474" y="371373"/>
                </a:lnTo>
                <a:lnTo>
                  <a:pt x="89071" y="366776"/>
                </a:lnTo>
                <a:lnTo>
                  <a:pt x="89071" y="361810"/>
                </a:lnTo>
                <a:lnTo>
                  <a:pt x="85998" y="358736"/>
                </a:lnTo>
                <a:lnTo>
                  <a:pt x="54840" y="320558"/>
                </a:lnTo>
                <a:lnTo>
                  <a:pt x="32584" y="278190"/>
                </a:lnTo>
                <a:lnTo>
                  <a:pt x="19231" y="233028"/>
                </a:lnTo>
                <a:lnTo>
                  <a:pt x="14779" y="186469"/>
                </a:lnTo>
                <a:lnTo>
                  <a:pt x="19231" y="139908"/>
                </a:lnTo>
                <a:lnTo>
                  <a:pt x="32584" y="94741"/>
                </a:lnTo>
                <a:lnTo>
                  <a:pt x="54840" y="52364"/>
                </a:lnTo>
                <a:lnTo>
                  <a:pt x="85998" y="14173"/>
                </a:lnTo>
                <a:lnTo>
                  <a:pt x="89071" y="11112"/>
                </a:lnTo>
                <a:lnTo>
                  <a:pt x="89071" y="6146"/>
                </a:lnTo>
                <a:lnTo>
                  <a:pt x="85998" y="3086"/>
                </a:lnTo>
                <a:lnTo>
                  <a:pt x="829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64089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4" h="372745">
                <a:moveTo>
                  <a:pt x="80461" y="372148"/>
                </a:moveTo>
                <a:lnTo>
                  <a:pt x="78454" y="372148"/>
                </a:lnTo>
                <a:lnTo>
                  <a:pt x="76447" y="371373"/>
                </a:lnTo>
                <a:lnTo>
                  <a:pt x="44946" y="333977"/>
                </a:lnTo>
                <a:lnTo>
                  <a:pt x="22473" y="294438"/>
                </a:lnTo>
                <a:lnTo>
                  <a:pt x="7491" y="252290"/>
                </a:lnTo>
                <a:lnTo>
                  <a:pt x="0" y="208576"/>
                </a:lnTo>
                <a:lnTo>
                  <a:pt x="0" y="164342"/>
                </a:lnTo>
                <a:lnTo>
                  <a:pt x="7491" y="120632"/>
                </a:lnTo>
                <a:lnTo>
                  <a:pt x="22473" y="78490"/>
                </a:lnTo>
                <a:lnTo>
                  <a:pt x="44946" y="38959"/>
                </a:lnTo>
                <a:lnTo>
                  <a:pt x="74911" y="3086"/>
                </a:lnTo>
                <a:lnTo>
                  <a:pt x="77959" y="0"/>
                </a:lnTo>
                <a:lnTo>
                  <a:pt x="82937" y="0"/>
                </a:lnTo>
                <a:lnTo>
                  <a:pt x="85998" y="3086"/>
                </a:lnTo>
                <a:lnTo>
                  <a:pt x="89071" y="6146"/>
                </a:lnTo>
                <a:lnTo>
                  <a:pt x="89071" y="11112"/>
                </a:lnTo>
                <a:lnTo>
                  <a:pt x="85998" y="14173"/>
                </a:lnTo>
                <a:lnTo>
                  <a:pt x="54840" y="52364"/>
                </a:lnTo>
                <a:lnTo>
                  <a:pt x="32584" y="94741"/>
                </a:lnTo>
                <a:lnTo>
                  <a:pt x="19231" y="139908"/>
                </a:lnTo>
                <a:lnTo>
                  <a:pt x="14779" y="186469"/>
                </a:lnTo>
                <a:lnTo>
                  <a:pt x="19231" y="233028"/>
                </a:lnTo>
                <a:lnTo>
                  <a:pt x="32584" y="278190"/>
                </a:lnTo>
                <a:lnTo>
                  <a:pt x="54840" y="320558"/>
                </a:lnTo>
                <a:lnTo>
                  <a:pt x="85998" y="358736"/>
                </a:lnTo>
                <a:lnTo>
                  <a:pt x="89071" y="361810"/>
                </a:lnTo>
                <a:lnTo>
                  <a:pt x="89071" y="366776"/>
                </a:lnTo>
                <a:lnTo>
                  <a:pt x="85998" y="369862"/>
                </a:lnTo>
                <a:lnTo>
                  <a:pt x="84474" y="371373"/>
                </a:lnTo>
                <a:lnTo>
                  <a:pt x="82467" y="372148"/>
                </a:lnTo>
                <a:lnTo>
                  <a:pt x="80461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11112" y="0"/>
                </a:moveTo>
                <a:lnTo>
                  <a:pt x="6134" y="0"/>
                </a:lnTo>
                <a:lnTo>
                  <a:pt x="0" y="6108"/>
                </a:lnTo>
                <a:lnTo>
                  <a:pt x="0" y="11099"/>
                </a:lnTo>
                <a:lnTo>
                  <a:pt x="3060" y="14160"/>
                </a:lnTo>
                <a:lnTo>
                  <a:pt x="15095" y="28799"/>
                </a:lnTo>
                <a:lnTo>
                  <a:pt x="23902" y="45269"/>
                </a:lnTo>
                <a:lnTo>
                  <a:pt x="29312" y="63148"/>
                </a:lnTo>
                <a:lnTo>
                  <a:pt x="31153" y="82016"/>
                </a:lnTo>
                <a:lnTo>
                  <a:pt x="29312" y="100867"/>
                </a:lnTo>
                <a:lnTo>
                  <a:pt x="23902" y="118737"/>
                </a:lnTo>
                <a:lnTo>
                  <a:pt x="15095" y="135203"/>
                </a:lnTo>
                <a:lnTo>
                  <a:pt x="3060" y="149847"/>
                </a:lnTo>
                <a:lnTo>
                  <a:pt x="0" y="152920"/>
                </a:lnTo>
                <a:lnTo>
                  <a:pt x="0" y="157899"/>
                </a:lnTo>
                <a:lnTo>
                  <a:pt x="4622" y="162483"/>
                </a:lnTo>
                <a:lnTo>
                  <a:pt x="6629" y="163245"/>
                </a:lnTo>
                <a:lnTo>
                  <a:pt x="10642" y="163245"/>
                </a:lnTo>
                <a:lnTo>
                  <a:pt x="38447" y="124756"/>
                </a:lnTo>
                <a:lnTo>
                  <a:pt x="46888" y="82016"/>
                </a:lnTo>
                <a:lnTo>
                  <a:pt x="44745" y="60051"/>
                </a:lnTo>
                <a:lnTo>
                  <a:pt x="38447" y="39246"/>
                </a:lnTo>
                <a:lnTo>
                  <a:pt x="28194" y="20083"/>
                </a:lnTo>
                <a:lnTo>
                  <a:pt x="14185" y="3047"/>
                </a:lnTo>
                <a:lnTo>
                  <a:pt x="11112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87157" y="6206160"/>
            <a:ext cx="46990" cy="163830"/>
          </a:xfrm>
          <a:custGeom>
            <a:avLst/>
            <a:gdLst/>
            <a:ahLst/>
            <a:cxnLst/>
            <a:rect l="l" t="t" r="r" b="b"/>
            <a:pathLst>
              <a:path w="46990" h="163829">
                <a:moveTo>
                  <a:pt x="8636" y="163245"/>
                </a:moveTo>
                <a:lnTo>
                  <a:pt x="6629" y="163245"/>
                </a:lnTo>
                <a:lnTo>
                  <a:pt x="4622" y="162483"/>
                </a:lnTo>
                <a:lnTo>
                  <a:pt x="3060" y="160934"/>
                </a:lnTo>
                <a:lnTo>
                  <a:pt x="0" y="157899"/>
                </a:lnTo>
                <a:lnTo>
                  <a:pt x="0" y="152920"/>
                </a:lnTo>
                <a:lnTo>
                  <a:pt x="3060" y="149847"/>
                </a:lnTo>
                <a:lnTo>
                  <a:pt x="15095" y="135203"/>
                </a:lnTo>
                <a:lnTo>
                  <a:pt x="23902" y="118737"/>
                </a:lnTo>
                <a:lnTo>
                  <a:pt x="29312" y="100867"/>
                </a:lnTo>
                <a:lnTo>
                  <a:pt x="31153" y="82016"/>
                </a:lnTo>
                <a:lnTo>
                  <a:pt x="29312" y="63148"/>
                </a:lnTo>
                <a:lnTo>
                  <a:pt x="23902" y="45269"/>
                </a:lnTo>
                <a:lnTo>
                  <a:pt x="15095" y="28799"/>
                </a:lnTo>
                <a:lnTo>
                  <a:pt x="3060" y="14160"/>
                </a:lnTo>
                <a:lnTo>
                  <a:pt x="0" y="11099"/>
                </a:lnTo>
                <a:lnTo>
                  <a:pt x="0" y="6108"/>
                </a:lnTo>
                <a:lnTo>
                  <a:pt x="3060" y="3047"/>
                </a:lnTo>
                <a:lnTo>
                  <a:pt x="6134" y="0"/>
                </a:lnTo>
                <a:lnTo>
                  <a:pt x="11112" y="0"/>
                </a:lnTo>
                <a:lnTo>
                  <a:pt x="38447" y="39246"/>
                </a:lnTo>
                <a:lnTo>
                  <a:pt x="46888" y="82016"/>
                </a:lnTo>
                <a:lnTo>
                  <a:pt x="44745" y="103961"/>
                </a:lnTo>
                <a:lnTo>
                  <a:pt x="28194" y="143911"/>
                </a:lnTo>
                <a:lnTo>
                  <a:pt x="10642" y="163245"/>
                </a:lnTo>
                <a:lnTo>
                  <a:pt x="8636" y="16324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11087" y="0"/>
                </a:moveTo>
                <a:lnTo>
                  <a:pt x="6108" y="0"/>
                </a:lnTo>
                <a:lnTo>
                  <a:pt x="0" y="6121"/>
                </a:lnTo>
                <a:lnTo>
                  <a:pt x="0" y="11099"/>
                </a:lnTo>
                <a:lnTo>
                  <a:pt x="3060" y="14160"/>
                </a:lnTo>
                <a:lnTo>
                  <a:pt x="24359" y="40080"/>
                </a:lnTo>
                <a:lnTo>
                  <a:pt x="39952" y="69227"/>
                </a:lnTo>
                <a:lnTo>
                  <a:pt x="49532" y="100860"/>
                </a:lnTo>
                <a:lnTo>
                  <a:pt x="52793" y="134238"/>
                </a:lnTo>
                <a:lnTo>
                  <a:pt x="49536" y="167635"/>
                </a:lnTo>
                <a:lnTo>
                  <a:pt x="39962" y="199269"/>
                </a:lnTo>
                <a:lnTo>
                  <a:pt x="24370" y="228407"/>
                </a:lnTo>
                <a:lnTo>
                  <a:pt x="3060" y="254317"/>
                </a:lnTo>
                <a:lnTo>
                  <a:pt x="0" y="257378"/>
                </a:lnTo>
                <a:lnTo>
                  <a:pt x="0" y="262356"/>
                </a:lnTo>
                <a:lnTo>
                  <a:pt x="3060" y="265417"/>
                </a:lnTo>
                <a:lnTo>
                  <a:pt x="4622" y="266941"/>
                </a:lnTo>
                <a:lnTo>
                  <a:pt x="6604" y="267728"/>
                </a:lnTo>
                <a:lnTo>
                  <a:pt x="10617" y="267728"/>
                </a:lnTo>
                <a:lnTo>
                  <a:pt x="37431" y="237114"/>
                </a:lnTo>
                <a:lnTo>
                  <a:pt x="64927" y="170721"/>
                </a:lnTo>
                <a:lnTo>
                  <a:pt x="68491" y="134238"/>
                </a:lnTo>
                <a:lnTo>
                  <a:pt x="64927" y="97758"/>
                </a:lnTo>
                <a:lnTo>
                  <a:pt x="54462" y="63201"/>
                </a:lnTo>
                <a:lnTo>
                  <a:pt x="37431" y="31368"/>
                </a:lnTo>
                <a:lnTo>
                  <a:pt x="14173" y="3060"/>
                </a:lnTo>
                <a:lnTo>
                  <a:pt x="1108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539379" y="6153916"/>
            <a:ext cx="68580" cy="267970"/>
          </a:xfrm>
          <a:custGeom>
            <a:avLst/>
            <a:gdLst/>
            <a:ahLst/>
            <a:cxnLst/>
            <a:rect l="l" t="t" r="r" b="b"/>
            <a:pathLst>
              <a:path w="68580" h="267970">
                <a:moveTo>
                  <a:pt x="8636" y="267728"/>
                </a:moveTo>
                <a:lnTo>
                  <a:pt x="6604" y="267728"/>
                </a:lnTo>
                <a:lnTo>
                  <a:pt x="4622" y="266941"/>
                </a:lnTo>
                <a:lnTo>
                  <a:pt x="3060" y="265417"/>
                </a:lnTo>
                <a:lnTo>
                  <a:pt x="0" y="262356"/>
                </a:lnTo>
                <a:lnTo>
                  <a:pt x="0" y="257378"/>
                </a:lnTo>
                <a:lnTo>
                  <a:pt x="3060" y="254317"/>
                </a:lnTo>
                <a:lnTo>
                  <a:pt x="24370" y="228407"/>
                </a:lnTo>
                <a:lnTo>
                  <a:pt x="39962" y="199269"/>
                </a:lnTo>
                <a:lnTo>
                  <a:pt x="49536" y="167635"/>
                </a:lnTo>
                <a:lnTo>
                  <a:pt x="52793" y="134238"/>
                </a:lnTo>
                <a:lnTo>
                  <a:pt x="49532" y="100860"/>
                </a:lnTo>
                <a:lnTo>
                  <a:pt x="39952" y="69227"/>
                </a:lnTo>
                <a:lnTo>
                  <a:pt x="24359" y="40080"/>
                </a:lnTo>
                <a:lnTo>
                  <a:pt x="3060" y="14160"/>
                </a:lnTo>
                <a:lnTo>
                  <a:pt x="0" y="11099"/>
                </a:lnTo>
                <a:lnTo>
                  <a:pt x="0" y="6121"/>
                </a:lnTo>
                <a:lnTo>
                  <a:pt x="3060" y="3060"/>
                </a:lnTo>
                <a:lnTo>
                  <a:pt x="6108" y="0"/>
                </a:lnTo>
                <a:lnTo>
                  <a:pt x="11087" y="0"/>
                </a:lnTo>
                <a:lnTo>
                  <a:pt x="37431" y="31368"/>
                </a:lnTo>
                <a:lnTo>
                  <a:pt x="64927" y="97758"/>
                </a:lnTo>
                <a:lnTo>
                  <a:pt x="68491" y="134238"/>
                </a:lnTo>
                <a:lnTo>
                  <a:pt x="64927" y="170721"/>
                </a:lnTo>
                <a:lnTo>
                  <a:pt x="37431" y="237114"/>
                </a:lnTo>
                <a:lnTo>
                  <a:pt x="12649" y="266941"/>
                </a:lnTo>
                <a:lnTo>
                  <a:pt x="10617" y="267728"/>
                </a:lnTo>
                <a:lnTo>
                  <a:pt x="8636" y="267728"/>
                </a:lnTo>
                <a:close/>
              </a:path>
            </a:pathLst>
          </a:custGeom>
          <a:ln w="12699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11137" y="0"/>
                </a:moveTo>
                <a:lnTo>
                  <a:pt x="6159" y="0"/>
                </a:lnTo>
                <a:lnTo>
                  <a:pt x="3086" y="3086"/>
                </a:lnTo>
                <a:lnTo>
                  <a:pt x="0" y="6146"/>
                </a:lnTo>
                <a:lnTo>
                  <a:pt x="0" y="11112"/>
                </a:lnTo>
                <a:lnTo>
                  <a:pt x="3086" y="14173"/>
                </a:lnTo>
                <a:lnTo>
                  <a:pt x="34248" y="52364"/>
                </a:lnTo>
                <a:lnTo>
                  <a:pt x="56507" y="94741"/>
                </a:lnTo>
                <a:lnTo>
                  <a:pt x="69862" y="139908"/>
                </a:lnTo>
                <a:lnTo>
                  <a:pt x="74314" y="186469"/>
                </a:lnTo>
                <a:lnTo>
                  <a:pt x="69862" y="233028"/>
                </a:lnTo>
                <a:lnTo>
                  <a:pt x="56507" y="278190"/>
                </a:lnTo>
                <a:lnTo>
                  <a:pt x="34248" y="320558"/>
                </a:lnTo>
                <a:lnTo>
                  <a:pt x="3086" y="358736"/>
                </a:lnTo>
                <a:lnTo>
                  <a:pt x="0" y="361810"/>
                </a:lnTo>
                <a:lnTo>
                  <a:pt x="0" y="366776"/>
                </a:lnTo>
                <a:lnTo>
                  <a:pt x="4622" y="371373"/>
                </a:lnTo>
                <a:lnTo>
                  <a:pt x="6629" y="372148"/>
                </a:lnTo>
                <a:lnTo>
                  <a:pt x="10668" y="372148"/>
                </a:lnTo>
                <a:lnTo>
                  <a:pt x="44142" y="333977"/>
                </a:lnTo>
                <a:lnTo>
                  <a:pt x="66610" y="294438"/>
                </a:lnTo>
                <a:lnTo>
                  <a:pt x="81589" y="252290"/>
                </a:lnTo>
                <a:lnTo>
                  <a:pt x="89078" y="208576"/>
                </a:lnTo>
                <a:lnTo>
                  <a:pt x="89078" y="164342"/>
                </a:lnTo>
                <a:lnTo>
                  <a:pt x="81589" y="120632"/>
                </a:lnTo>
                <a:lnTo>
                  <a:pt x="66610" y="78490"/>
                </a:lnTo>
                <a:lnTo>
                  <a:pt x="44142" y="38959"/>
                </a:lnTo>
                <a:lnTo>
                  <a:pt x="14185" y="3086"/>
                </a:lnTo>
                <a:lnTo>
                  <a:pt x="11137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91563" y="6101698"/>
            <a:ext cx="89535" cy="372745"/>
          </a:xfrm>
          <a:custGeom>
            <a:avLst/>
            <a:gdLst/>
            <a:ahLst/>
            <a:cxnLst/>
            <a:rect l="l" t="t" r="r" b="b"/>
            <a:pathLst>
              <a:path w="89535" h="372745">
                <a:moveTo>
                  <a:pt x="8636" y="372148"/>
                </a:moveTo>
                <a:lnTo>
                  <a:pt x="6629" y="372148"/>
                </a:lnTo>
                <a:lnTo>
                  <a:pt x="4622" y="371373"/>
                </a:lnTo>
                <a:lnTo>
                  <a:pt x="3086" y="369862"/>
                </a:lnTo>
                <a:lnTo>
                  <a:pt x="0" y="366776"/>
                </a:lnTo>
                <a:lnTo>
                  <a:pt x="0" y="361810"/>
                </a:lnTo>
                <a:lnTo>
                  <a:pt x="3086" y="358736"/>
                </a:lnTo>
                <a:lnTo>
                  <a:pt x="34248" y="320558"/>
                </a:lnTo>
                <a:lnTo>
                  <a:pt x="56507" y="278190"/>
                </a:lnTo>
                <a:lnTo>
                  <a:pt x="69862" y="233028"/>
                </a:lnTo>
                <a:lnTo>
                  <a:pt x="74314" y="186469"/>
                </a:lnTo>
                <a:lnTo>
                  <a:pt x="69862" y="139908"/>
                </a:lnTo>
                <a:lnTo>
                  <a:pt x="56507" y="94741"/>
                </a:lnTo>
                <a:lnTo>
                  <a:pt x="34248" y="52364"/>
                </a:lnTo>
                <a:lnTo>
                  <a:pt x="3086" y="14173"/>
                </a:lnTo>
                <a:lnTo>
                  <a:pt x="0" y="11112"/>
                </a:lnTo>
                <a:lnTo>
                  <a:pt x="0" y="6146"/>
                </a:lnTo>
                <a:lnTo>
                  <a:pt x="3086" y="3086"/>
                </a:lnTo>
                <a:lnTo>
                  <a:pt x="6159" y="0"/>
                </a:lnTo>
                <a:lnTo>
                  <a:pt x="11137" y="0"/>
                </a:lnTo>
                <a:lnTo>
                  <a:pt x="44142" y="38959"/>
                </a:lnTo>
                <a:lnTo>
                  <a:pt x="66610" y="78490"/>
                </a:lnTo>
                <a:lnTo>
                  <a:pt x="81589" y="120632"/>
                </a:lnTo>
                <a:lnTo>
                  <a:pt x="89078" y="164342"/>
                </a:lnTo>
                <a:lnTo>
                  <a:pt x="89078" y="208576"/>
                </a:lnTo>
                <a:lnTo>
                  <a:pt x="81589" y="252290"/>
                </a:lnTo>
                <a:lnTo>
                  <a:pt x="66610" y="294438"/>
                </a:lnTo>
                <a:lnTo>
                  <a:pt x="44142" y="333977"/>
                </a:lnTo>
                <a:lnTo>
                  <a:pt x="14185" y="369862"/>
                </a:lnTo>
                <a:lnTo>
                  <a:pt x="10668" y="372148"/>
                </a:lnTo>
                <a:lnTo>
                  <a:pt x="8636" y="37214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91311" y="144932"/>
                </a:moveTo>
                <a:lnTo>
                  <a:pt x="64820" y="144932"/>
                </a:lnTo>
                <a:lnTo>
                  <a:pt x="64592" y="267538"/>
                </a:lnTo>
                <a:lnTo>
                  <a:pt x="95818" y="232397"/>
                </a:lnTo>
                <a:lnTo>
                  <a:pt x="77965" y="232397"/>
                </a:lnTo>
                <a:lnTo>
                  <a:pt x="78092" y="150418"/>
                </a:lnTo>
                <a:lnTo>
                  <a:pt x="96518" y="150418"/>
                </a:lnTo>
                <a:lnTo>
                  <a:pt x="91311" y="144932"/>
                </a:lnTo>
                <a:close/>
              </a:path>
              <a:path w="133985" h="267970">
                <a:moveTo>
                  <a:pt x="96518" y="150418"/>
                </a:moveTo>
                <a:lnTo>
                  <a:pt x="78092" y="150418"/>
                </a:lnTo>
                <a:lnTo>
                  <a:pt x="115646" y="189979"/>
                </a:lnTo>
                <a:lnTo>
                  <a:pt x="77965" y="232397"/>
                </a:lnTo>
                <a:lnTo>
                  <a:pt x="95818" y="232397"/>
                </a:lnTo>
                <a:lnTo>
                  <a:pt x="133781" y="189674"/>
                </a:lnTo>
                <a:lnTo>
                  <a:pt x="96518" y="150418"/>
                </a:lnTo>
                <a:close/>
              </a:path>
              <a:path w="133985" h="267970">
                <a:moveTo>
                  <a:pt x="9410" y="64681"/>
                </a:move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91311" y="144932"/>
                </a:lnTo>
                <a:lnTo>
                  <a:pt x="78689" y="131635"/>
                </a:lnTo>
                <a:lnTo>
                  <a:pt x="93654" y="114731"/>
                </a:lnTo>
                <a:lnTo>
                  <a:pt x="64820" y="114731"/>
                </a:lnTo>
                <a:lnTo>
                  <a:pt x="9410" y="64681"/>
                </a:lnTo>
                <a:close/>
              </a:path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3654" y="114731"/>
                </a:lnTo>
                <a:lnTo>
                  <a:pt x="95948" y="112140"/>
                </a:lnTo>
                <a:lnTo>
                  <a:pt x="78092" y="112140"/>
                </a:lnTo>
                <a:lnTo>
                  <a:pt x="77965" y="32232"/>
                </a:lnTo>
                <a:lnTo>
                  <a:pt x="96836" y="32232"/>
                </a:lnTo>
                <a:lnTo>
                  <a:pt x="64592" y="0"/>
                </a:lnTo>
                <a:close/>
              </a:path>
              <a:path w="133985" h="267970">
                <a:moveTo>
                  <a:pt x="96836" y="32232"/>
                </a:moveTo>
                <a:lnTo>
                  <a:pt x="77965" y="32232"/>
                </a:lnTo>
                <a:lnTo>
                  <a:pt x="115544" y="69862"/>
                </a:lnTo>
                <a:lnTo>
                  <a:pt x="78092" y="112140"/>
                </a:lnTo>
                <a:lnTo>
                  <a:pt x="95948" y="112140"/>
                </a:lnTo>
                <a:lnTo>
                  <a:pt x="133896" y="69278"/>
                </a:lnTo>
                <a:lnTo>
                  <a:pt x="96836" y="32232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126881" y="6305547"/>
            <a:ext cx="38100" cy="82550"/>
          </a:xfrm>
          <a:custGeom>
            <a:avLst/>
            <a:gdLst/>
            <a:ahLst/>
            <a:cxnLst/>
            <a:rect l="l" t="t" r="r" b="b"/>
            <a:pathLst>
              <a:path w="38100" h="82550">
                <a:moveTo>
                  <a:pt x="0" y="81978"/>
                </a:moveTo>
                <a:lnTo>
                  <a:pt x="127" y="0"/>
                </a:lnTo>
                <a:lnTo>
                  <a:pt x="37680" y="39560"/>
                </a:lnTo>
                <a:lnTo>
                  <a:pt x="0" y="81978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126881" y="6187361"/>
            <a:ext cx="38100" cy="80010"/>
          </a:xfrm>
          <a:custGeom>
            <a:avLst/>
            <a:gdLst/>
            <a:ahLst/>
            <a:cxnLst/>
            <a:rect l="l" t="t" r="r" b="b"/>
            <a:pathLst>
              <a:path w="38100" h="80010">
                <a:moveTo>
                  <a:pt x="37579" y="37630"/>
                </a:moveTo>
                <a:lnTo>
                  <a:pt x="127" y="79908"/>
                </a:lnTo>
                <a:lnTo>
                  <a:pt x="0" y="0"/>
                </a:lnTo>
                <a:lnTo>
                  <a:pt x="37579" y="3763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48916" y="6155128"/>
            <a:ext cx="133985" cy="267970"/>
          </a:xfrm>
          <a:custGeom>
            <a:avLst/>
            <a:gdLst/>
            <a:ahLst/>
            <a:cxnLst/>
            <a:rect l="l" t="t" r="r" b="b"/>
            <a:pathLst>
              <a:path w="133985" h="267970">
                <a:moveTo>
                  <a:pt x="64592" y="0"/>
                </a:moveTo>
                <a:lnTo>
                  <a:pt x="64820" y="114731"/>
                </a:lnTo>
                <a:lnTo>
                  <a:pt x="9410" y="64681"/>
                </a:lnTo>
                <a:lnTo>
                  <a:pt x="444" y="74625"/>
                </a:lnTo>
                <a:lnTo>
                  <a:pt x="61620" y="129857"/>
                </a:lnTo>
                <a:lnTo>
                  <a:pt x="0" y="184937"/>
                </a:lnTo>
                <a:lnTo>
                  <a:pt x="8890" y="194894"/>
                </a:lnTo>
                <a:lnTo>
                  <a:pt x="64820" y="144932"/>
                </a:lnTo>
                <a:lnTo>
                  <a:pt x="64592" y="267538"/>
                </a:lnTo>
                <a:lnTo>
                  <a:pt x="133781" y="189674"/>
                </a:lnTo>
                <a:lnTo>
                  <a:pt x="78689" y="131635"/>
                </a:lnTo>
                <a:lnTo>
                  <a:pt x="133896" y="69278"/>
                </a:lnTo>
                <a:lnTo>
                  <a:pt x="64592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172839" y="367487"/>
                </a:lnTo>
                <a:lnTo>
                  <a:pt x="120256" y="367487"/>
                </a:lnTo>
                <a:lnTo>
                  <a:pt x="78690" y="359074"/>
                </a:lnTo>
                <a:lnTo>
                  <a:pt x="44711" y="336143"/>
                </a:lnTo>
                <a:lnTo>
                  <a:pt x="21785" y="302154"/>
                </a:lnTo>
                <a:lnTo>
                  <a:pt x="13373" y="260565"/>
                </a:lnTo>
                <a:lnTo>
                  <a:pt x="13373" y="120269"/>
                </a:lnTo>
                <a:lnTo>
                  <a:pt x="21785" y="78698"/>
                </a:lnTo>
                <a:lnTo>
                  <a:pt x="44711" y="44711"/>
                </a:lnTo>
                <a:lnTo>
                  <a:pt x="78690" y="21776"/>
                </a:lnTo>
                <a:lnTo>
                  <a:pt x="120256" y="13360"/>
                </a:lnTo>
                <a:lnTo>
                  <a:pt x="172818" y="13360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  <a:path w="240664" h="381000">
                <a:moveTo>
                  <a:pt x="172818" y="13360"/>
                </a:moveTo>
                <a:lnTo>
                  <a:pt x="120256" y="13360"/>
                </a:lnTo>
                <a:lnTo>
                  <a:pt x="161851" y="21776"/>
                </a:lnTo>
                <a:lnTo>
                  <a:pt x="195845" y="44711"/>
                </a:lnTo>
                <a:lnTo>
                  <a:pt x="218777" y="78698"/>
                </a:lnTo>
                <a:lnTo>
                  <a:pt x="227190" y="120269"/>
                </a:lnTo>
                <a:lnTo>
                  <a:pt x="227190" y="260565"/>
                </a:lnTo>
                <a:lnTo>
                  <a:pt x="218777" y="302154"/>
                </a:lnTo>
                <a:lnTo>
                  <a:pt x="195845" y="336143"/>
                </a:lnTo>
                <a:lnTo>
                  <a:pt x="161851" y="359074"/>
                </a:lnTo>
                <a:lnTo>
                  <a:pt x="120256" y="367487"/>
                </a:lnTo>
                <a:lnTo>
                  <a:pt x="172839" y="367487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72818" y="1336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13267" y="6111100"/>
            <a:ext cx="213995" cy="354330"/>
          </a:xfrm>
          <a:custGeom>
            <a:avLst/>
            <a:gdLst/>
            <a:ahLst/>
            <a:cxnLst/>
            <a:rect l="l" t="t" r="r" b="b"/>
            <a:pathLst>
              <a:path w="213994" h="354329">
                <a:moveTo>
                  <a:pt x="213817" y="247205"/>
                </a:moveTo>
                <a:lnTo>
                  <a:pt x="205404" y="288793"/>
                </a:lnTo>
                <a:lnTo>
                  <a:pt x="182472" y="322783"/>
                </a:lnTo>
                <a:lnTo>
                  <a:pt x="148478" y="345714"/>
                </a:lnTo>
                <a:lnTo>
                  <a:pt x="106883" y="354126"/>
                </a:lnTo>
                <a:lnTo>
                  <a:pt x="65317" y="345714"/>
                </a:lnTo>
                <a:lnTo>
                  <a:pt x="31338" y="322783"/>
                </a:lnTo>
                <a:lnTo>
                  <a:pt x="8411" y="288793"/>
                </a:lnTo>
                <a:lnTo>
                  <a:pt x="0" y="247205"/>
                </a:lnTo>
                <a:lnTo>
                  <a:pt x="0" y="106908"/>
                </a:lnTo>
                <a:lnTo>
                  <a:pt x="8411" y="65338"/>
                </a:lnTo>
                <a:lnTo>
                  <a:pt x="31338" y="31351"/>
                </a:lnTo>
                <a:lnTo>
                  <a:pt x="65317" y="8415"/>
                </a:lnTo>
                <a:lnTo>
                  <a:pt x="106883" y="0"/>
                </a:lnTo>
                <a:lnTo>
                  <a:pt x="148478" y="8415"/>
                </a:lnTo>
                <a:lnTo>
                  <a:pt x="182472" y="31351"/>
                </a:lnTo>
                <a:lnTo>
                  <a:pt x="205404" y="65338"/>
                </a:lnTo>
                <a:lnTo>
                  <a:pt x="213817" y="106908"/>
                </a:lnTo>
                <a:lnTo>
                  <a:pt x="213817" y="247205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99894" y="6097740"/>
            <a:ext cx="240665" cy="381000"/>
          </a:xfrm>
          <a:custGeom>
            <a:avLst/>
            <a:gdLst/>
            <a:ahLst/>
            <a:cxnLst/>
            <a:rect l="l" t="t" r="r" b="b"/>
            <a:pathLst>
              <a:path w="240664" h="381000">
                <a:moveTo>
                  <a:pt x="120256" y="0"/>
                </a:moveTo>
                <a:lnTo>
                  <a:pt x="73493" y="9467"/>
                </a:lnTo>
                <a:lnTo>
                  <a:pt x="35263" y="35269"/>
                </a:lnTo>
                <a:lnTo>
                  <a:pt x="9465" y="73503"/>
                </a:lnTo>
                <a:lnTo>
                  <a:pt x="0" y="120269"/>
                </a:lnTo>
                <a:lnTo>
                  <a:pt x="0" y="260565"/>
                </a:lnTo>
                <a:lnTo>
                  <a:pt x="9465" y="307351"/>
                </a:lnTo>
                <a:lnTo>
                  <a:pt x="35263" y="345592"/>
                </a:lnTo>
                <a:lnTo>
                  <a:pt x="73493" y="371394"/>
                </a:lnTo>
                <a:lnTo>
                  <a:pt x="120256" y="380860"/>
                </a:lnTo>
                <a:lnTo>
                  <a:pt x="167048" y="371394"/>
                </a:lnTo>
                <a:lnTo>
                  <a:pt x="205293" y="345592"/>
                </a:lnTo>
                <a:lnTo>
                  <a:pt x="231096" y="307351"/>
                </a:lnTo>
                <a:lnTo>
                  <a:pt x="240563" y="260565"/>
                </a:lnTo>
                <a:lnTo>
                  <a:pt x="240563" y="120269"/>
                </a:lnTo>
                <a:lnTo>
                  <a:pt x="231096" y="73503"/>
                </a:lnTo>
                <a:lnTo>
                  <a:pt x="205293" y="35269"/>
                </a:lnTo>
                <a:lnTo>
                  <a:pt x="167048" y="9467"/>
                </a:lnTo>
                <a:lnTo>
                  <a:pt x="120256" y="0"/>
                </a:lnTo>
                <a:close/>
              </a:path>
            </a:pathLst>
          </a:custGeom>
          <a:ln w="127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05002" y="4727791"/>
            <a:ext cx="1678939" cy="2161540"/>
          </a:xfrm>
          <a:custGeom>
            <a:avLst/>
            <a:gdLst/>
            <a:ahLst/>
            <a:cxnLst/>
            <a:rect l="l" t="t" r="r" b="b"/>
            <a:pathLst>
              <a:path w="1678939" h="2161540">
                <a:moveTo>
                  <a:pt x="1282522" y="0"/>
                </a:moveTo>
                <a:lnTo>
                  <a:pt x="1678559" y="0"/>
                </a:lnTo>
                <a:lnTo>
                  <a:pt x="1678559" y="2161324"/>
                </a:lnTo>
                <a:lnTo>
                  <a:pt x="0" y="2161324"/>
                </a:lnTo>
                <a:lnTo>
                  <a:pt x="0" y="0"/>
                </a:lnTo>
                <a:lnTo>
                  <a:pt x="422871" y="0"/>
                </a:lnTo>
              </a:path>
            </a:pathLst>
          </a:custGeom>
          <a:ln w="381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815078" y="2538425"/>
            <a:ext cx="1441411" cy="13367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936290" y="5630634"/>
            <a:ext cx="5384165" cy="0"/>
          </a:xfrm>
          <a:custGeom>
            <a:avLst/>
            <a:gdLst/>
            <a:ahLst/>
            <a:cxnLst/>
            <a:rect l="l" t="t" r="r" b="b"/>
            <a:pathLst>
              <a:path w="5384165">
                <a:moveTo>
                  <a:pt x="0" y="0"/>
                </a:moveTo>
                <a:lnTo>
                  <a:pt x="5383822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08693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69" h="177800">
                <a:moveTo>
                  <a:pt x="153530" y="0"/>
                </a:moveTo>
                <a:lnTo>
                  <a:pt x="0" y="88658"/>
                </a:lnTo>
                <a:lnTo>
                  <a:pt x="153530" y="177304"/>
                </a:lnTo>
                <a:lnTo>
                  <a:pt x="1535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294166" y="5541988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04"/>
                </a:lnTo>
                <a:lnTo>
                  <a:pt x="153543" y="88658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97005" y="5256707"/>
            <a:ext cx="2173695" cy="74828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연결 설정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</a:t>
            </a:r>
            <a:r>
              <a:rPr sz="1750" spc="36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초기화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15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송수신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744281" y="2766149"/>
            <a:ext cx="0" cy="1257935"/>
          </a:xfrm>
          <a:custGeom>
            <a:avLst/>
            <a:gdLst/>
            <a:ahLst/>
            <a:cxnLst/>
            <a:rect l="l" t="t" r="r" b="b"/>
            <a:pathLst>
              <a:path h="1257935">
                <a:moveTo>
                  <a:pt x="0" y="0"/>
                </a:moveTo>
                <a:lnTo>
                  <a:pt x="0" y="1257465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655610" y="3997668"/>
            <a:ext cx="177800" cy="153670"/>
          </a:xfrm>
          <a:custGeom>
            <a:avLst/>
            <a:gdLst/>
            <a:ahLst/>
            <a:cxnLst/>
            <a:rect l="l" t="t" r="r" b="b"/>
            <a:pathLst>
              <a:path w="177800" h="153670">
                <a:moveTo>
                  <a:pt x="177330" y="0"/>
                </a:moveTo>
                <a:lnTo>
                  <a:pt x="0" y="0"/>
                </a:lnTo>
                <a:lnTo>
                  <a:pt x="88658" y="153543"/>
                </a:lnTo>
                <a:lnTo>
                  <a:pt x="17733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57679" y="3363824"/>
            <a:ext cx="3063240" cy="0"/>
          </a:xfrm>
          <a:custGeom>
            <a:avLst/>
            <a:gdLst/>
            <a:ahLst/>
            <a:cxnLst/>
            <a:rect l="l" t="t" r="r" b="b"/>
            <a:pathLst>
              <a:path w="3063240">
                <a:moveTo>
                  <a:pt x="0" y="0"/>
                </a:moveTo>
                <a:lnTo>
                  <a:pt x="3063151" y="0"/>
                </a:lnTo>
              </a:path>
            </a:pathLst>
          </a:custGeom>
          <a:ln w="25400">
            <a:solidFill>
              <a:srgbClr val="312F2E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794897" y="3275152"/>
            <a:ext cx="153670" cy="177800"/>
          </a:xfrm>
          <a:custGeom>
            <a:avLst/>
            <a:gdLst/>
            <a:ahLst/>
            <a:cxnLst/>
            <a:rect l="l" t="t" r="r" b="b"/>
            <a:pathLst>
              <a:path w="153670" h="177800">
                <a:moveTo>
                  <a:pt x="0" y="0"/>
                </a:moveTo>
                <a:lnTo>
                  <a:pt x="0" y="177330"/>
                </a:lnTo>
                <a:lnTo>
                  <a:pt x="153543" y="88671"/>
                </a:lnTo>
                <a:lnTo>
                  <a:pt x="0" y="0"/>
                </a:lnTo>
                <a:close/>
              </a:path>
            </a:pathLst>
          </a:custGeom>
          <a:solidFill>
            <a:srgbClr val="312F2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887599" y="2991830"/>
            <a:ext cx="1163683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</a:t>
            </a:r>
            <a:r>
              <a:rPr sz="1750" spc="9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77790" y="3395847"/>
            <a:ext cx="2432310" cy="28661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장애물 인식 </a:t>
            </a:r>
            <a:r>
              <a:rPr sz="1750" spc="95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&amp;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좌표</a:t>
            </a:r>
            <a:r>
              <a:rPr sz="1750" spc="44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30" dirty="0">
                <a:solidFill>
                  <a:srgbClr val="312F2E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송신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03700" y="515341"/>
            <a:ext cx="1088760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구성도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46001" y="0"/>
            <a:ext cx="0" cy="1206500"/>
          </a:xfrm>
          <a:custGeom>
            <a:avLst/>
            <a:gdLst/>
            <a:ahLst/>
            <a:cxnLst/>
            <a:rect l="l" t="t" r="r" b="b"/>
            <a:pathLst>
              <a:path h="1206500">
                <a:moveTo>
                  <a:pt x="0" y="0"/>
                </a:moveTo>
                <a:lnTo>
                  <a:pt x="0" y="120615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4550" y="4425124"/>
            <a:ext cx="2715895" cy="0"/>
          </a:xfrm>
          <a:custGeom>
            <a:avLst/>
            <a:gdLst/>
            <a:ahLst/>
            <a:cxnLst/>
            <a:rect l="l" t="t" r="r" b="b"/>
            <a:pathLst>
              <a:path w="2715895">
                <a:moveTo>
                  <a:pt x="2715704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360" y="2200592"/>
            <a:ext cx="328930" cy="274320"/>
          </a:xfrm>
          <a:custGeom>
            <a:avLst/>
            <a:gdLst/>
            <a:ahLst/>
            <a:cxnLst/>
            <a:rect l="l" t="t" r="r" b="b"/>
            <a:pathLst>
              <a:path w="328930" h="274319">
                <a:moveTo>
                  <a:pt x="328866" y="0"/>
                </a:moveTo>
                <a:lnTo>
                  <a:pt x="0" y="0"/>
                </a:lnTo>
                <a:lnTo>
                  <a:pt x="0" y="127888"/>
                </a:lnTo>
                <a:lnTo>
                  <a:pt x="164426" y="274040"/>
                </a:lnTo>
                <a:lnTo>
                  <a:pt x="328866" y="127888"/>
                </a:lnTo>
                <a:lnTo>
                  <a:pt x="328866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3769" y="2326107"/>
            <a:ext cx="950594" cy="313055"/>
          </a:xfrm>
          <a:custGeom>
            <a:avLst/>
            <a:gdLst/>
            <a:ahLst/>
            <a:cxnLst/>
            <a:rect l="l" t="t" r="r" b="b"/>
            <a:pathLst>
              <a:path w="950594" h="313055">
                <a:moveTo>
                  <a:pt x="299072" y="0"/>
                </a:moveTo>
                <a:lnTo>
                  <a:pt x="294500" y="4279"/>
                </a:lnTo>
                <a:lnTo>
                  <a:pt x="288861" y="7467"/>
                </a:lnTo>
                <a:lnTo>
                  <a:pt x="56337" y="62166"/>
                </a:lnTo>
                <a:lnTo>
                  <a:pt x="33614" y="71793"/>
                </a:lnTo>
                <a:lnTo>
                  <a:pt x="15795" y="87939"/>
                </a:lnTo>
                <a:lnTo>
                  <a:pt x="4162" y="108988"/>
                </a:lnTo>
                <a:lnTo>
                  <a:pt x="0" y="133324"/>
                </a:lnTo>
                <a:lnTo>
                  <a:pt x="0" y="276402"/>
                </a:lnTo>
                <a:lnTo>
                  <a:pt x="2872" y="290634"/>
                </a:lnTo>
                <a:lnTo>
                  <a:pt x="10706" y="302242"/>
                </a:lnTo>
                <a:lnTo>
                  <a:pt x="22320" y="310062"/>
                </a:lnTo>
                <a:lnTo>
                  <a:pt x="36537" y="312927"/>
                </a:lnTo>
                <a:lnTo>
                  <a:pt x="913511" y="312927"/>
                </a:lnTo>
                <a:lnTo>
                  <a:pt x="927731" y="310058"/>
                </a:lnTo>
                <a:lnTo>
                  <a:pt x="939341" y="302233"/>
                </a:lnTo>
                <a:lnTo>
                  <a:pt x="947166" y="290623"/>
                </a:lnTo>
                <a:lnTo>
                  <a:pt x="950036" y="276402"/>
                </a:lnTo>
                <a:lnTo>
                  <a:pt x="950036" y="133324"/>
                </a:lnTo>
                <a:lnTo>
                  <a:pt x="946392" y="111975"/>
                </a:lnTo>
                <a:lnTo>
                  <a:pt x="475018" y="111975"/>
                </a:lnTo>
                <a:lnTo>
                  <a:pt x="299072" y="0"/>
                </a:lnTo>
                <a:close/>
              </a:path>
              <a:path w="950594" h="313055">
                <a:moveTo>
                  <a:pt x="658152" y="5168"/>
                </a:moveTo>
                <a:lnTo>
                  <a:pt x="475018" y="111975"/>
                </a:lnTo>
                <a:lnTo>
                  <a:pt x="946392" y="111975"/>
                </a:lnTo>
                <a:lnTo>
                  <a:pt x="916433" y="71793"/>
                </a:lnTo>
                <a:lnTo>
                  <a:pt x="664222" y="8178"/>
                </a:lnTo>
                <a:lnTo>
                  <a:pt x="661085" y="6832"/>
                </a:lnTo>
                <a:lnTo>
                  <a:pt x="658152" y="5168"/>
                </a:lnTo>
                <a:close/>
              </a:path>
            </a:pathLst>
          </a:custGeom>
          <a:solidFill>
            <a:srgbClr val="F6F9F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4373" y="2200554"/>
            <a:ext cx="328930" cy="149225"/>
          </a:xfrm>
          <a:custGeom>
            <a:avLst/>
            <a:gdLst/>
            <a:ahLst/>
            <a:cxnLst/>
            <a:rect l="l" t="t" r="r" b="b"/>
            <a:pathLst>
              <a:path w="328930" h="149225">
                <a:moveTo>
                  <a:pt x="328866" y="0"/>
                </a:moveTo>
                <a:lnTo>
                  <a:pt x="0" y="0"/>
                </a:lnTo>
                <a:lnTo>
                  <a:pt x="0" y="134937"/>
                </a:lnTo>
                <a:lnTo>
                  <a:pt x="138771" y="148914"/>
                </a:lnTo>
                <a:lnTo>
                  <a:pt x="242109" y="106865"/>
                </a:lnTo>
                <a:lnTo>
                  <a:pt x="306609" y="50818"/>
                </a:lnTo>
                <a:lnTo>
                  <a:pt x="328866" y="22796"/>
                </a:lnTo>
                <a:lnTo>
                  <a:pt x="328866" y="0"/>
                </a:lnTo>
                <a:close/>
              </a:path>
            </a:pathLst>
          </a:custGeom>
          <a:solidFill>
            <a:srgbClr val="D7A367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1284" y="1780362"/>
            <a:ext cx="475615" cy="511809"/>
          </a:xfrm>
          <a:custGeom>
            <a:avLst/>
            <a:gdLst/>
            <a:ahLst/>
            <a:cxnLst/>
            <a:rect l="l" t="t" r="r" b="b"/>
            <a:pathLst>
              <a:path w="475614" h="511810">
                <a:moveTo>
                  <a:pt x="475005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28" y="396517"/>
                </a:lnTo>
                <a:lnTo>
                  <a:pt x="59664" y="432981"/>
                </a:lnTo>
                <a:lnTo>
                  <a:pt x="135191" y="489648"/>
                </a:lnTo>
                <a:lnTo>
                  <a:pt x="183360" y="510131"/>
                </a:lnTo>
                <a:lnTo>
                  <a:pt x="200964" y="511556"/>
                </a:lnTo>
                <a:lnTo>
                  <a:pt x="274053" y="511556"/>
                </a:lnTo>
                <a:lnTo>
                  <a:pt x="324873" y="499066"/>
                </a:lnTo>
                <a:lnTo>
                  <a:pt x="415366" y="432981"/>
                </a:lnTo>
                <a:lnTo>
                  <a:pt x="446501" y="396517"/>
                </a:lnTo>
                <a:lnTo>
                  <a:pt x="459092" y="350253"/>
                </a:lnTo>
                <a:lnTo>
                  <a:pt x="475005" y="0"/>
                </a:lnTo>
                <a:close/>
              </a:path>
            </a:pathLst>
          </a:custGeom>
          <a:solidFill>
            <a:srgbClr val="F1C88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1272" y="1780362"/>
            <a:ext cx="391795" cy="511809"/>
          </a:xfrm>
          <a:custGeom>
            <a:avLst/>
            <a:gdLst/>
            <a:ahLst/>
            <a:cxnLst/>
            <a:rect l="l" t="t" r="r" b="b"/>
            <a:pathLst>
              <a:path w="391794" h="511810">
                <a:moveTo>
                  <a:pt x="391414" y="0"/>
                </a:moveTo>
                <a:lnTo>
                  <a:pt x="0" y="0"/>
                </a:lnTo>
                <a:lnTo>
                  <a:pt x="15938" y="350253"/>
                </a:lnTo>
                <a:lnTo>
                  <a:pt x="28530" y="396517"/>
                </a:lnTo>
                <a:lnTo>
                  <a:pt x="59677" y="432981"/>
                </a:lnTo>
                <a:lnTo>
                  <a:pt x="135229" y="489648"/>
                </a:lnTo>
                <a:lnTo>
                  <a:pt x="183360" y="510131"/>
                </a:lnTo>
                <a:lnTo>
                  <a:pt x="200964" y="511555"/>
                </a:lnTo>
                <a:lnTo>
                  <a:pt x="237502" y="511555"/>
                </a:lnTo>
                <a:lnTo>
                  <a:pt x="212073" y="503225"/>
                </a:lnTo>
                <a:lnTo>
                  <a:pt x="183138" y="479987"/>
                </a:lnTo>
                <a:lnTo>
                  <a:pt x="155958" y="444473"/>
                </a:lnTo>
                <a:lnTo>
                  <a:pt x="135792" y="399314"/>
                </a:lnTo>
                <a:lnTo>
                  <a:pt x="127901" y="347141"/>
                </a:lnTo>
                <a:lnTo>
                  <a:pt x="127901" y="127888"/>
                </a:lnTo>
                <a:lnTo>
                  <a:pt x="158730" y="79084"/>
                </a:lnTo>
                <a:lnTo>
                  <a:pt x="229988" y="70749"/>
                </a:lnTo>
                <a:lnTo>
                  <a:pt x="280260" y="63147"/>
                </a:lnTo>
                <a:lnTo>
                  <a:pt x="327765" y="49406"/>
                </a:lnTo>
                <a:lnTo>
                  <a:pt x="366738" y="28649"/>
                </a:lnTo>
                <a:lnTo>
                  <a:pt x="391414" y="0"/>
                </a:lnTo>
                <a:close/>
              </a:path>
            </a:pathLst>
          </a:custGeom>
          <a:solidFill>
            <a:srgbClr val="E9B874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3769" y="2414156"/>
            <a:ext cx="164465" cy="22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39391" y="2414156"/>
            <a:ext cx="164439" cy="224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09572" y="2283231"/>
            <a:ext cx="438467" cy="355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9556" y="1621830"/>
            <a:ext cx="186690" cy="396240"/>
          </a:xfrm>
          <a:custGeom>
            <a:avLst/>
            <a:gdLst/>
            <a:ahLst/>
            <a:cxnLst/>
            <a:rect l="l" t="t" r="r" b="b"/>
            <a:pathLst>
              <a:path w="186689" h="396239">
                <a:moveTo>
                  <a:pt x="113296" y="0"/>
                </a:moveTo>
                <a:lnTo>
                  <a:pt x="0" y="37500"/>
                </a:lnTo>
                <a:lnTo>
                  <a:pt x="17132" y="158531"/>
                </a:lnTo>
                <a:lnTo>
                  <a:pt x="56469" y="179203"/>
                </a:lnTo>
                <a:lnTo>
                  <a:pt x="82496" y="216225"/>
                </a:lnTo>
                <a:lnTo>
                  <a:pt x="97963" y="260250"/>
                </a:lnTo>
                <a:lnTo>
                  <a:pt x="105620" y="301933"/>
                </a:lnTo>
                <a:lnTo>
                  <a:pt x="108216" y="331925"/>
                </a:lnTo>
                <a:lnTo>
                  <a:pt x="108496" y="338300"/>
                </a:lnTo>
                <a:lnTo>
                  <a:pt x="110528" y="344396"/>
                </a:lnTo>
                <a:lnTo>
                  <a:pt x="143802" y="396034"/>
                </a:lnTo>
                <a:lnTo>
                  <a:pt x="138636" y="351002"/>
                </a:lnTo>
                <a:lnTo>
                  <a:pt x="140723" y="322673"/>
                </a:lnTo>
                <a:lnTo>
                  <a:pt x="153490" y="299058"/>
                </a:lnTo>
                <a:lnTo>
                  <a:pt x="180365" y="268171"/>
                </a:lnTo>
                <a:lnTo>
                  <a:pt x="186569" y="93709"/>
                </a:lnTo>
                <a:lnTo>
                  <a:pt x="169849" y="11527"/>
                </a:lnTo>
                <a:lnTo>
                  <a:pt x="113296" y="0"/>
                </a:lnTo>
                <a:close/>
              </a:path>
            </a:pathLst>
          </a:custGeom>
          <a:solidFill>
            <a:srgbClr val="82584E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7402" y="1963052"/>
            <a:ext cx="74533" cy="146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34812" y="1579385"/>
            <a:ext cx="495300" cy="438784"/>
          </a:xfrm>
          <a:custGeom>
            <a:avLst/>
            <a:gdLst/>
            <a:ahLst/>
            <a:cxnLst/>
            <a:rect l="l" t="t" r="r" b="b"/>
            <a:pathLst>
              <a:path w="495300" h="438785">
                <a:moveTo>
                  <a:pt x="293974" y="0"/>
                </a:moveTo>
                <a:lnTo>
                  <a:pt x="243312" y="3714"/>
                </a:lnTo>
                <a:lnTo>
                  <a:pt x="183395" y="13115"/>
                </a:lnTo>
                <a:lnTo>
                  <a:pt x="123774" y="27760"/>
                </a:lnTo>
                <a:lnTo>
                  <a:pt x="73998" y="47205"/>
                </a:lnTo>
                <a:lnTo>
                  <a:pt x="100998" y="65697"/>
                </a:lnTo>
                <a:lnTo>
                  <a:pt x="33934" y="142006"/>
                </a:lnTo>
                <a:lnTo>
                  <a:pt x="5513" y="221970"/>
                </a:lnTo>
                <a:lnTo>
                  <a:pt x="0" y="285028"/>
                </a:lnTo>
                <a:lnTo>
                  <a:pt x="1658" y="310616"/>
                </a:lnTo>
                <a:lnTo>
                  <a:pt x="22789" y="346011"/>
                </a:lnTo>
                <a:lnTo>
                  <a:pt x="33640" y="388256"/>
                </a:lnTo>
                <a:lnTo>
                  <a:pt x="37638" y="423650"/>
                </a:lnTo>
                <a:lnTo>
                  <a:pt x="38209" y="438492"/>
                </a:lnTo>
                <a:lnTo>
                  <a:pt x="74760" y="401967"/>
                </a:lnTo>
                <a:lnTo>
                  <a:pt x="67665" y="340297"/>
                </a:lnTo>
                <a:lnTo>
                  <a:pt x="71007" y="304514"/>
                </a:lnTo>
                <a:lnTo>
                  <a:pt x="89922" y="280913"/>
                </a:lnTo>
                <a:lnTo>
                  <a:pt x="129547" y="255790"/>
                </a:lnTo>
                <a:lnTo>
                  <a:pt x="176159" y="237031"/>
                </a:lnTo>
                <a:lnTo>
                  <a:pt x="220618" y="232511"/>
                </a:lnTo>
                <a:lnTo>
                  <a:pt x="375690" y="232511"/>
                </a:lnTo>
                <a:lnTo>
                  <a:pt x="425030" y="219959"/>
                </a:lnTo>
                <a:lnTo>
                  <a:pt x="460898" y="199905"/>
                </a:lnTo>
                <a:lnTo>
                  <a:pt x="483399" y="173998"/>
                </a:lnTo>
                <a:lnTo>
                  <a:pt x="494195" y="143488"/>
                </a:lnTo>
                <a:lnTo>
                  <a:pt x="494952" y="109626"/>
                </a:lnTo>
                <a:lnTo>
                  <a:pt x="486170" y="84047"/>
                </a:lnTo>
                <a:lnTo>
                  <a:pt x="463329" y="54655"/>
                </a:lnTo>
                <a:lnTo>
                  <a:pt x="424782" y="27090"/>
                </a:lnTo>
                <a:lnTo>
                  <a:pt x="368879" y="6992"/>
                </a:lnTo>
                <a:lnTo>
                  <a:pt x="293974" y="0"/>
                </a:lnTo>
                <a:close/>
              </a:path>
              <a:path w="495300" h="438785">
                <a:moveTo>
                  <a:pt x="375690" y="232511"/>
                </a:moveTo>
                <a:lnTo>
                  <a:pt x="220618" y="232511"/>
                </a:lnTo>
                <a:lnTo>
                  <a:pt x="306535" y="237502"/>
                </a:lnTo>
                <a:lnTo>
                  <a:pt x="374130" y="232908"/>
                </a:lnTo>
                <a:lnTo>
                  <a:pt x="375690" y="232511"/>
                </a:lnTo>
                <a:close/>
              </a:path>
            </a:pathLst>
          </a:custGeom>
          <a:solidFill>
            <a:srgbClr val="724C4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34812" y="1645082"/>
            <a:ext cx="372745" cy="373380"/>
          </a:xfrm>
          <a:custGeom>
            <a:avLst/>
            <a:gdLst/>
            <a:ahLst/>
            <a:cxnLst/>
            <a:rect l="l" t="t" r="r" b="b"/>
            <a:pathLst>
              <a:path w="372744" h="373380">
                <a:moveTo>
                  <a:pt x="100998" y="0"/>
                </a:moveTo>
                <a:lnTo>
                  <a:pt x="33934" y="76303"/>
                </a:lnTo>
                <a:lnTo>
                  <a:pt x="5513" y="156268"/>
                </a:lnTo>
                <a:lnTo>
                  <a:pt x="0" y="219329"/>
                </a:lnTo>
                <a:lnTo>
                  <a:pt x="1658" y="244919"/>
                </a:lnTo>
                <a:lnTo>
                  <a:pt x="22782" y="280312"/>
                </a:lnTo>
                <a:lnTo>
                  <a:pt x="33629" y="322553"/>
                </a:lnTo>
                <a:lnTo>
                  <a:pt x="37625" y="357942"/>
                </a:lnTo>
                <a:lnTo>
                  <a:pt x="38196" y="372783"/>
                </a:lnTo>
                <a:lnTo>
                  <a:pt x="74747" y="336257"/>
                </a:lnTo>
                <a:lnTo>
                  <a:pt x="67659" y="274595"/>
                </a:lnTo>
                <a:lnTo>
                  <a:pt x="71005" y="238813"/>
                </a:lnTo>
                <a:lnTo>
                  <a:pt x="89922" y="215210"/>
                </a:lnTo>
                <a:lnTo>
                  <a:pt x="129547" y="190080"/>
                </a:lnTo>
                <a:lnTo>
                  <a:pt x="176159" y="171328"/>
                </a:lnTo>
                <a:lnTo>
                  <a:pt x="220616" y="166812"/>
                </a:lnTo>
                <a:lnTo>
                  <a:pt x="365168" y="166812"/>
                </a:lnTo>
                <a:lnTo>
                  <a:pt x="324597" y="164038"/>
                </a:lnTo>
                <a:lnTo>
                  <a:pt x="289498" y="155841"/>
                </a:lnTo>
                <a:lnTo>
                  <a:pt x="63317" y="155841"/>
                </a:lnTo>
                <a:lnTo>
                  <a:pt x="52990" y="110379"/>
                </a:lnTo>
                <a:lnTo>
                  <a:pt x="53473" y="78992"/>
                </a:lnTo>
                <a:lnTo>
                  <a:pt x="68298" y="47069"/>
                </a:lnTo>
                <a:lnTo>
                  <a:pt x="100998" y="0"/>
                </a:lnTo>
                <a:close/>
              </a:path>
              <a:path w="372744" h="373380">
                <a:moveTo>
                  <a:pt x="365168" y="166812"/>
                </a:moveTo>
                <a:lnTo>
                  <a:pt x="220616" y="166812"/>
                </a:lnTo>
                <a:lnTo>
                  <a:pt x="306522" y="171805"/>
                </a:lnTo>
                <a:lnTo>
                  <a:pt x="324602" y="171501"/>
                </a:lnTo>
                <a:lnTo>
                  <a:pt x="341560" y="170619"/>
                </a:lnTo>
                <a:lnTo>
                  <a:pt x="357477" y="169207"/>
                </a:lnTo>
                <a:lnTo>
                  <a:pt x="372435" y="167309"/>
                </a:lnTo>
                <a:lnTo>
                  <a:pt x="365168" y="166812"/>
                </a:lnTo>
                <a:close/>
              </a:path>
              <a:path w="372744" h="373380">
                <a:moveTo>
                  <a:pt x="157268" y="126507"/>
                </a:moveTo>
                <a:lnTo>
                  <a:pt x="112620" y="133430"/>
                </a:lnTo>
                <a:lnTo>
                  <a:pt x="63317" y="155841"/>
                </a:lnTo>
                <a:lnTo>
                  <a:pt x="289498" y="155841"/>
                </a:lnTo>
                <a:lnTo>
                  <a:pt x="280925" y="153839"/>
                </a:lnTo>
                <a:lnTo>
                  <a:pt x="239656" y="141195"/>
                </a:lnTo>
                <a:lnTo>
                  <a:pt x="199025" y="130590"/>
                </a:lnTo>
                <a:lnTo>
                  <a:pt x="157268" y="126507"/>
                </a:lnTo>
                <a:close/>
              </a:path>
            </a:pathLst>
          </a:custGeom>
          <a:solidFill>
            <a:srgbClr val="614246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55665" y="1963052"/>
            <a:ext cx="74519" cy="146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0138" y="2602522"/>
            <a:ext cx="164465" cy="36830"/>
          </a:xfrm>
          <a:custGeom>
            <a:avLst/>
            <a:gdLst/>
            <a:ahLst/>
            <a:cxnLst/>
            <a:rect l="l" t="t" r="r" b="b"/>
            <a:pathLst>
              <a:path w="164464" h="36830">
                <a:moveTo>
                  <a:pt x="146151" y="0"/>
                </a:moveTo>
                <a:lnTo>
                  <a:pt x="18288" y="0"/>
                </a:lnTo>
                <a:lnTo>
                  <a:pt x="11165" y="1433"/>
                </a:lnTo>
                <a:lnTo>
                  <a:pt x="5353" y="5345"/>
                </a:lnTo>
                <a:lnTo>
                  <a:pt x="1435" y="11149"/>
                </a:lnTo>
                <a:lnTo>
                  <a:pt x="0" y="18262"/>
                </a:lnTo>
                <a:lnTo>
                  <a:pt x="0" y="36525"/>
                </a:lnTo>
                <a:lnTo>
                  <a:pt x="164439" y="36525"/>
                </a:lnTo>
                <a:lnTo>
                  <a:pt x="164439" y="18262"/>
                </a:lnTo>
                <a:lnTo>
                  <a:pt x="163001" y="11149"/>
                </a:lnTo>
                <a:lnTo>
                  <a:pt x="159081" y="5345"/>
                </a:lnTo>
                <a:lnTo>
                  <a:pt x="153268" y="1433"/>
                </a:lnTo>
                <a:lnTo>
                  <a:pt x="146151" y="0"/>
                </a:lnTo>
                <a:close/>
              </a:path>
            </a:pathLst>
          </a:custGeom>
          <a:solidFill>
            <a:srgbClr val="ECF0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7069" y="2649245"/>
            <a:ext cx="1461770" cy="525785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0" rIns="0" bIns="0" rtlCol="0">
            <a:spAutoFit/>
          </a:bodyPr>
          <a:lstStyle/>
          <a:p>
            <a:pPr marL="21590" algn="ctr">
              <a:lnSpc>
                <a:spcPts val="2025"/>
              </a:lnSpc>
            </a:pP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WiFi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1590" algn="ctr">
              <a:lnSpc>
                <a:spcPct val="100000"/>
              </a:lnSpc>
              <a:spcBef>
                <a:spcPts val="40"/>
              </a:spcBef>
            </a:pP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공급자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28787" y="3219247"/>
            <a:ext cx="0" cy="824865"/>
          </a:xfrm>
          <a:custGeom>
            <a:avLst/>
            <a:gdLst/>
            <a:ahLst/>
            <a:cxnLst/>
            <a:rect l="l" t="t" r="r" b="b"/>
            <a:pathLst>
              <a:path h="824864">
                <a:moveTo>
                  <a:pt x="0" y="0"/>
                </a:moveTo>
                <a:lnTo>
                  <a:pt x="0" y="82456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32718" y="3219247"/>
            <a:ext cx="0" cy="878840"/>
          </a:xfrm>
          <a:custGeom>
            <a:avLst/>
            <a:gdLst/>
            <a:ahLst/>
            <a:cxnLst/>
            <a:rect l="l" t="t" r="r" b="b"/>
            <a:pathLst>
              <a:path h="878839">
                <a:moveTo>
                  <a:pt x="0" y="0"/>
                </a:moveTo>
                <a:lnTo>
                  <a:pt x="0" y="878814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2410" y="2649245"/>
            <a:ext cx="2314575" cy="570230"/>
          </a:xfrm>
          <a:prstGeom prst="rect">
            <a:avLst/>
          </a:prstGeom>
          <a:solidFill>
            <a:srgbClr val="646260"/>
          </a:solidFill>
        </p:spPr>
        <p:txBody>
          <a:bodyPr vert="horz" wrap="square" lIns="0" tIns="14604" rIns="0" bIns="0" rtlCol="0">
            <a:spAutoFit/>
          </a:bodyPr>
          <a:lstStyle/>
          <a:p>
            <a:pPr marL="826769" marR="276225" indent="-576580">
              <a:lnSpc>
                <a:spcPct val="102099"/>
              </a:lnSpc>
              <a:spcBef>
                <a:spcPts val="114"/>
              </a:spcBef>
            </a:pPr>
            <a:r>
              <a:rPr sz="1750" spc="-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Smombie </a:t>
            </a:r>
            <a:r>
              <a:rPr sz="1750" spc="-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Service  </a:t>
            </a:r>
            <a:r>
              <a:rPr sz="1750" spc="3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관리자</a:t>
            </a:r>
            <a:endParaRPr sz="17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93539" y="2141537"/>
            <a:ext cx="278765" cy="219075"/>
          </a:xfrm>
          <a:custGeom>
            <a:avLst/>
            <a:gdLst/>
            <a:ahLst/>
            <a:cxnLst/>
            <a:rect l="l" t="t" r="r" b="b"/>
            <a:pathLst>
              <a:path w="278764" h="219075">
                <a:moveTo>
                  <a:pt x="0" y="218935"/>
                </a:moveTo>
                <a:lnTo>
                  <a:pt x="278371" y="218935"/>
                </a:lnTo>
                <a:lnTo>
                  <a:pt x="278371" y="0"/>
                </a:lnTo>
                <a:lnTo>
                  <a:pt x="0" y="0"/>
                </a:lnTo>
                <a:lnTo>
                  <a:pt x="0" y="218935"/>
                </a:lnTo>
                <a:close/>
              </a:path>
            </a:pathLst>
          </a:custGeom>
          <a:solidFill>
            <a:srgbClr val="F7BD3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57864" y="2141512"/>
            <a:ext cx="214629" cy="169545"/>
          </a:xfrm>
          <a:custGeom>
            <a:avLst/>
            <a:gdLst/>
            <a:ahLst/>
            <a:cxnLst/>
            <a:rect l="l" t="t" r="r" b="b"/>
            <a:pathLst>
              <a:path w="214629" h="169544">
                <a:moveTo>
                  <a:pt x="214045" y="0"/>
                </a:moveTo>
                <a:lnTo>
                  <a:pt x="61226" y="0"/>
                </a:lnTo>
                <a:lnTo>
                  <a:pt x="0" y="80873"/>
                </a:lnTo>
                <a:lnTo>
                  <a:pt x="111239" y="169481"/>
                </a:lnTo>
                <a:lnTo>
                  <a:pt x="213956" y="86372"/>
                </a:lnTo>
                <a:lnTo>
                  <a:pt x="214045" y="0"/>
                </a:lnTo>
                <a:close/>
              </a:path>
            </a:pathLst>
          </a:custGeom>
          <a:solidFill>
            <a:srgbClr val="3C586C">
              <a:alpha val="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80737" y="1881810"/>
            <a:ext cx="93802" cy="136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90884" y="1881822"/>
            <a:ext cx="93802" cy="136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15002" y="1630959"/>
            <a:ext cx="435609" cy="615315"/>
          </a:xfrm>
          <a:custGeom>
            <a:avLst/>
            <a:gdLst/>
            <a:ahLst/>
            <a:cxnLst/>
            <a:rect l="l" t="t" r="r" b="b"/>
            <a:pathLst>
              <a:path w="435610" h="615314">
                <a:moveTo>
                  <a:pt x="217868" y="0"/>
                </a:moveTo>
                <a:lnTo>
                  <a:pt x="169550" y="5375"/>
                </a:lnTo>
                <a:lnTo>
                  <a:pt x="125027" y="20710"/>
                </a:lnTo>
                <a:lnTo>
                  <a:pt x="85477" y="44818"/>
                </a:lnTo>
                <a:lnTo>
                  <a:pt x="52077" y="76512"/>
                </a:lnTo>
                <a:lnTo>
                  <a:pt x="26007" y="114605"/>
                </a:lnTo>
                <a:lnTo>
                  <a:pt x="8445" y="157911"/>
                </a:lnTo>
                <a:lnTo>
                  <a:pt x="549" y="202272"/>
                </a:lnTo>
                <a:lnTo>
                  <a:pt x="0" y="286207"/>
                </a:lnTo>
                <a:lnTo>
                  <a:pt x="266" y="287870"/>
                </a:lnTo>
                <a:lnTo>
                  <a:pt x="461" y="299208"/>
                </a:lnTo>
                <a:lnTo>
                  <a:pt x="8261" y="364508"/>
                </a:lnTo>
                <a:lnTo>
                  <a:pt x="25571" y="425417"/>
                </a:lnTo>
                <a:lnTo>
                  <a:pt x="51905" y="482679"/>
                </a:lnTo>
                <a:lnTo>
                  <a:pt x="86887" y="535435"/>
                </a:lnTo>
                <a:lnTo>
                  <a:pt x="128066" y="582434"/>
                </a:lnTo>
                <a:lnTo>
                  <a:pt x="161610" y="606466"/>
                </a:lnTo>
                <a:lnTo>
                  <a:pt x="201917" y="615048"/>
                </a:lnTo>
                <a:lnTo>
                  <a:pt x="233464" y="615048"/>
                </a:lnTo>
                <a:lnTo>
                  <a:pt x="273932" y="606547"/>
                </a:lnTo>
                <a:lnTo>
                  <a:pt x="307467" y="582434"/>
                </a:lnTo>
                <a:lnTo>
                  <a:pt x="356739" y="524974"/>
                </a:lnTo>
                <a:lnTo>
                  <a:pt x="381088" y="487497"/>
                </a:lnTo>
                <a:lnTo>
                  <a:pt x="401171" y="447650"/>
                </a:lnTo>
                <a:lnTo>
                  <a:pt x="416839" y="405790"/>
                </a:lnTo>
                <a:lnTo>
                  <a:pt x="429828" y="351576"/>
                </a:lnTo>
                <a:lnTo>
                  <a:pt x="434700" y="310534"/>
                </a:lnTo>
                <a:lnTo>
                  <a:pt x="435546" y="287870"/>
                </a:lnTo>
                <a:lnTo>
                  <a:pt x="435546" y="216369"/>
                </a:lnTo>
                <a:lnTo>
                  <a:pt x="430735" y="172016"/>
                </a:lnTo>
                <a:lnTo>
                  <a:pt x="409540" y="114605"/>
                </a:lnTo>
                <a:lnTo>
                  <a:pt x="383478" y="76512"/>
                </a:lnTo>
                <a:lnTo>
                  <a:pt x="350097" y="44818"/>
                </a:lnTo>
                <a:lnTo>
                  <a:pt x="310580" y="20710"/>
                </a:lnTo>
                <a:lnTo>
                  <a:pt x="266110" y="5375"/>
                </a:lnTo>
                <a:lnTo>
                  <a:pt x="217868" y="0"/>
                </a:lnTo>
                <a:close/>
              </a:path>
            </a:pathLst>
          </a:custGeom>
          <a:solidFill>
            <a:srgbClr val="FED75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28007" y="2360473"/>
            <a:ext cx="409575" cy="302895"/>
          </a:xfrm>
          <a:custGeom>
            <a:avLst/>
            <a:gdLst/>
            <a:ahLst/>
            <a:cxnLst/>
            <a:rect l="l" t="t" r="r" b="b"/>
            <a:pathLst>
              <a:path w="409575" h="302894">
                <a:moveTo>
                  <a:pt x="0" y="0"/>
                </a:moveTo>
                <a:lnTo>
                  <a:pt x="409486" y="0"/>
                </a:lnTo>
                <a:lnTo>
                  <a:pt x="409486" y="302767"/>
                </a:lnTo>
                <a:lnTo>
                  <a:pt x="0" y="302767"/>
                </a:lnTo>
                <a:lnTo>
                  <a:pt x="0" y="0"/>
                </a:lnTo>
                <a:close/>
              </a:path>
            </a:pathLst>
          </a:custGeom>
          <a:solidFill>
            <a:srgbClr val="F8F9F9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670031" y="2340457"/>
            <a:ext cx="125730" cy="323215"/>
          </a:xfrm>
          <a:custGeom>
            <a:avLst/>
            <a:gdLst/>
            <a:ahLst/>
            <a:cxnLst/>
            <a:rect l="l" t="t" r="r" b="b"/>
            <a:pathLst>
              <a:path w="125729" h="323214">
                <a:moveTo>
                  <a:pt x="62687" y="0"/>
                </a:moveTo>
                <a:lnTo>
                  <a:pt x="0" y="62699"/>
                </a:lnTo>
                <a:lnTo>
                  <a:pt x="29451" y="92113"/>
                </a:lnTo>
                <a:lnTo>
                  <a:pt x="1892" y="322783"/>
                </a:lnTo>
                <a:lnTo>
                  <a:pt x="123456" y="322783"/>
                </a:lnTo>
                <a:lnTo>
                  <a:pt x="96138" y="91897"/>
                </a:lnTo>
                <a:lnTo>
                  <a:pt x="125348" y="62699"/>
                </a:lnTo>
                <a:lnTo>
                  <a:pt x="62687" y="0"/>
                </a:lnTo>
                <a:close/>
              </a:path>
            </a:pathLst>
          </a:custGeom>
          <a:solidFill>
            <a:srgbClr val="EC6D4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2387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9496" y="0"/>
                </a:moveTo>
                <a:lnTo>
                  <a:pt x="0" y="435559"/>
                </a:lnTo>
                <a:lnTo>
                  <a:pt x="402894" y="435559"/>
                </a:lnTo>
                <a:lnTo>
                  <a:pt x="402894" y="263004"/>
                </a:lnTo>
                <a:lnTo>
                  <a:pt x="397105" y="216624"/>
                </a:lnTo>
                <a:lnTo>
                  <a:pt x="380539" y="174005"/>
                </a:lnTo>
                <a:lnTo>
                  <a:pt x="354397" y="136849"/>
                </a:lnTo>
                <a:lnTo>
                  <a:pt x="319881" y="106855"/>
                </a:lnTo>
                <a:lnTo>
                  <a:pt x="278193" y="85724"/>
                </a:lnTo>
                <a:lnTo>
                  <a:pt x="39496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30154" y="2227580"/>
            <a:ext cx="403225" cy="435609"/>
          </a:xfrm>
          <a:custGeom>
            <a:avLst/>
            <a:gdLst/>
            <a:ahLst/>
            <a:cxnLst/>
            <a:rect l="l" t="t" r="r" b="b"/>
            <a:pathLst>
              <a:path w="403225" h="435610">
                <a:moveTo>
                  <a:pt x="363410" y="0"/>
                </a:moveTo>
                <a:lnTo>
                  <a:pt x="124675" y="85724"/>
                </a:lnTo>
                <a:lnTo>
                  <a:pt x="82995" y="106855"/>
                </a:lnTo>
                <a:lnTo>
                  <a:pt x="48486" y="136849"/>
                </a:lnTo>
                <a:lnTo>
                  <a:pt x="22349" y="174005"/>
                </a:lnTo>
                <a:lnTo>
                  <a:pt x="5787" y="216624"/>
                </a:lnTo>
                <a:lnTo>
                  <a:pt x="0" y="263004"/>
                </a:lnTo>
                <a:lnTo>
                  <a:pt x="0" y="435559"/>
                </a:lnTo>
                <a:lnTo>
                  <a:pt x="402894" y="435559"/>
                </a:lnTo>
                <a:lnTo>
                  <a:pt x="363410" y="0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32400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39433" y="0"/>
                </a:moveTo>
                <a:lnTo>
                  <a:pt x="0" y="434898"/>
                </a:lnTo>
                <a:lnTo>
                  <a:pt x="151422" y="434898"/>
                </a:lnTo>
                <a:lnTo>
                  <a:pt x="218605" y="321208"/>
                </a:lnTo>
                <a:lnTo>
                  <a:pt x="219405" y="319938"/>
                </a:lnTo>
                <a:lnTo>
                  <a:pt x="219176" y="318350"/>
                </a:lnTo>
                <a:lnTo>
                  <a:pt x="218122" y="317347"/>
                </a:lnTo>
                <a:lnTo>
                  <a:pt x="104203" y="205231"/>
                </a:lnTo>
                <a:lnTo>
                  <a:pt x="102628" y="203657"/>
                </a:lnTo>
                <a:lnTo>
                  <a:pt x="103174" y="200977"/>
                </a:lnTo>
                <a:lnTo>
                  <a:pt x="215226" y="151041"/>
                </a:lnTo>
                <a:lnTo>
                  <a:pt x="217424" y="150101"/>
                </a:lnTo>
                <a:lnTo>
                  <a:pt x="217779" y="147256"/>
                </a:lnTo>
                <a:lnTo>
                  <a:pt x="216027" y="145707"/>
                </a:lnTo>
                <a:lnTo>
                  <a:pt x="39433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13694" y="2228240"/>
            <a:ext cx="219710" cy="434975"/>
          </a:xfrm>
          <a:custGeom>
            <a:avLst/>
            <a:gdLst/>
            <a:ahLst/>
            <a:cxnLst/>
            <a:rect l="l" t="t" r="r" b="b"/>
            <a:pathLst>
              <a:path w="219710" h="434975">
                <a:moveTo>
                  <a:pt x="179882" y="0"/>
                </a:moveTo>
                <a:lnTo>
                  <a:pt x="3327" y="145707"/>
                </a:lnTo>
                <a:lnTo>
                  <a:pt x="1600" y="147256"/>
                </a:lnTo>
                <a:lnTo>
                  <a:pt x="1968" y="150101"/>
                </a:lnTo>
                <a:lnTo>
                  <a:pt x="4152" y="151041"/>
                </a:lnTo>
                <a:lnTo>
                  <a:pt x="116204" y="200977"/>
                </a:lnTo>
                <a:lnTo>
                  <a:pt x="116751" y="203657"/>
                </a:lnTo>
                <a:lnTo>
                  <a:pt x="115125" y="205231"/>
                </a:lnTo>
                <a:lnTo>
                  <a:pt x="1244" y="317347"/>
                </a:lnTo>
                <a:lnTo>
                  <a:pt x="165" y="318350"/>
                </a:lnTo>
                <a:lnTo>
                  <a:pt x="0" y="319938"/>
                </a:lnTo>
                <a:lnTo>
                  <a:pt x="774" y="321208"/>
                </a:lnTo>
                <a:lnTo>
                  <a:pt x="67957" y="434898"/>
                </a:lnTo>
                <a:lnTo>
                  <a:pt x="219354" y="434898"/>
                </a:lnTo>
                <a:lnTo>
                  <a:pt x="179882" y="0"/>
                </a:lnTo>
                <a:close/>
              </a:path>
            </a:pathLst>
          </a:custGeom>
          <a:solidFill>
            <a:srgbClr val="2C485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450241" y="1623376"/>
            <a:ext cx="513715" cy="390525"/>
          </a:xfrm>
          <a:custGeom>
            <a:avLst/>
            <a:gdLst/>
            <a:ahLst/>
            <a:cxnLst/>
            <a:rect l="l" t="t" r="r" b="b"/>
            <a:pathLst>
              <a:path w="513714" h="390525">
                <a:moveTo>
                  <a:pt x="86667" y="0"/>
                </a:moveTo>
                <a:lnTo>
                  <a:pt x="0" y="39611"/>
                </a:lnTo>
                <a:lnTo>
                  <a:pt x="3415" y="157572"/>
                </a:lnTo>
                <a:lnTo>
                  <a:pt x="77701" y="390246"/>
                </a:lnTo>
                <a:lnTo>
                  <a:pt x="75872" y="345026"/>
                </a:lnTo>
                <a:lnTo>
                  <a:pt x="79081" y="308038"/>
                </a:lnTo>
                <a:lnTo>
                  <a:pt x="85311" y="279163"/>
                </a:lnTo>
                <a:lnTo>
                  <a:pt x="92548" y="258281"/>
                </a:lnTo>
                <a:lnTo>
                  <a:pt x="95938" y="248085"/>
                </a:lnTo>
                <a:lnTo>
                  <a:pt x="97853" y="237607"/>
                </a:lnTo>
                <a:lnTo>
                  <a:pt x="98363" y="226950"/>
                </a:lnTo>
                <a:lnTo>
                  <a:pt x="97539" y="216218"/>
                </a:lnTo>
                <a:lnTo>
                  <a:pt x="93045" y="180227"/>
                </a:lnTo>
                <a:lnTo>
                  <a:pt x="94072" y="162599"/>
                </a:lnTo>
                <a:lnTo>
                  <a:pt x="102889" y="158268"/>
                </a:lnTo>
                <a:lnTo>
                  <a:pt x="500426" y="158268"/>
                </a:lnTo>
                <a:lnTo>
                  <a:pt x="459200" y="56653"/>
                </a:lnTo>
                <a:lnTo>
                  <a:pt x="282628" y="2376"/>
                </a:lnTo>
                <a:lnTo>
                  <a:pt x="86667" y="0"/>
                </a:lnTo>
                <a:close/>
              </a:path>
              <a:path w="513714" h="390525">
                <a:moveTo>
                  <a:pt x="501869" y="161826"/>
                </a:moveTo>
                <a:lnTo>
                  <a:pt x="448492" y="161826"/>
                </a:lnTo>
                <a:lnTo>
                  <a:pt x="458831" y="165761"/>
                </a:lnTo>
                <a:lnTo>
                  <a:pt x="467556" y="181412"/>
                </a:lnTo>
                <a:lnTo>
                  <a:pt x="467706" y="216218"/>
                </a:lnTo>
                <a:lnTo>
                  <a:pt x="466881" y="226950"/>
                </a:lnTo>
                <a:lnTo>
                  <a:pt x="467379" y="237607"/>
                </a:lnTo>
                <a:lnTo>
                  <a:pt x="469281" y="248085"/>
                </a:lnTo>
                <a:lnTo>
                  <a:pt x="472671" y="258281"/>
                </a:lnTo>
                <a:lnTo>
                  <a:pt x="479922" y="279163"/>
                </a:lnTo>
                <a:lnTo>
                  <a:pt x="486160" y="308038"/>
                </a:lnTo>
                <a:lnTo>
                  <a:pt x="489372" y="345026"/>
                </a:lnTo>
                <a:lnTo>
                  <a:pt x="487543" y="390246"/>
                </a:lnTo>
                <a:lnTo>
                  <a:pt x="503710" y="327532"/>
                </a:lnTo>
                <a:lnTo>
                  <a:pt x="513578" y="190687"/>
                </a:lnTo>
                <a:lnTo>
                  <a:pt x="501869" y="161826"/>
                </a:lnTo>
                <a:close/>
              </a:path>
              <a:path w="513714" h="390525">
                <a:moveTo>
                  <a:pt x="500426" y="158268"/>
                </a:moveTo>
                <a:lnTo>
                  <a:pt x="102889" y="158268"/>
                </a:lnTo>
                <a:lnTo>
                  <a:pt x="121770" y="162167"/>
                </a:lnTo>
                <a:lnTo>
                  <a:pt x="163974" y="182221"/>
                </a:lnTo>
                <a:lnTo>
                  <a:pt x="194795" y="192441"/>
                </a:lnTo>
                <a:lnTo>
                  <a:pt x="229312" y="196007"/>
                </a:lnTo>
                <a:lnTo>
                  <a:pt x="282603" y="196102"/>
                </a:lnTo>
                <a:lnTo>
                  <a:pt x="297820" y="195680"/>
                </a:lnTo>
                <a:lnTo>
                  <a:pt x="336591" y="192150"/>
                </a:lnTo>
                <a:lnTo>
                  <a:pt x="388591" y="182112"/>
                </a:lnTo>
                <a:lnTo>
                  <a:pt x="443499" y="162167"/>
                </a:lnTo>
                <a:lnTo>
                  <a:pt x="448492" y="161826"/>
                </a:lnTo>
                <a:lnTo>
                  <a:pt x="501869" y="161826"/>
                </a:lnTo>
                <a:lnTo>
                  <a:pt x="500426" y="158268"/>
                </a:lnTo>
                <a:close/>
              </a:path>
            </a:pathLst>
          </a:custGeom>
          <a:solidFill>
            <a:srgbClr val="3C586C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93551" y="2227580"/>
            <a:ext cx="278358" cy="23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1219" y="4043807"/>
            <a:ext cx="655320" cy="793750"/>
          </a:xfrm>
          <a:custGeom>
            <a:avLst/>
            <a:gdLst/>
            <a:ahLst/>
            <a:cxnLst/>
            <a:rect l="l" t="t" r="r" b="b"/>
            <a:pathLst>
              <a:path w="655319" h="793750">
                <a:moveTo>
                  <a:pt x="327580" y="0"/>
                </a:moveTo>
                <a:lnTo>
                  <a:pt x="278821" y="8389"/>
                </a:lnTo>
                <a:lnTo>
                  <a:pt x="230279" y="32144"/>
                </a:lnTo>
                <a:lnTo>
                  <a:pt x="183212" y="69146"/>
                </a:lnTo>
                <a:lnTo>
                  <a:pt x="138876" y="117274"/>
                </a:lnTo>
                <a:lnTo>
                  <a:pt x="98527" y="174411"/>
                </a:lnTo>
                <a:lnTo>
                  <a:pt x="63423" y="238435"/>
                </a:lnTo>
                <a:lnTo>
                  <a:pt x="34819" y="307228"/>
                </a:lnTo>
                <a:lnTo>
                  <a:pt x="13974" y="378671"/>
                </a:lnTo>
                <a:lnTo>
                  <a:pt x="2142" y="450643"/>
                </a:lnTo>
                <a:lnTo>
                  <a:pt x="0" y="486165"/>
                </a:lnTo>
                <a:lnTo>
                  <a:pt x="582" y="521025"/>
                </a:lnTo>
                <a:lnTo>
                  <a:pt x="10549" y="587699"/>
                </a:lnTo>
                <a:lnTo>
                  <a:pt x="33300" y="648544"/>
                </a:lnTo>
                <a:lnTo>
                  <a:pt x="70092" y="701442"/>
                </a:lnTo>
                <a:lnTo>
                  <a:pt x="122182" y="744272"/>
                </a:lnTo>
                <a:lnTo>
                  <a:pt x="190826" y="774915"/>
                </a:lnTo>
                <a:lnTo>
                  <a:pt x="231749" y="785004"/>
                </a:lnTo>
                <a:lnTo>
                  <a:pt x="277281" y="791252"/>
                </a:lnTo>
                <a:lnTo>
                  <a:pt x="327580" y="793394"/>
                </a:lnTo>
                <a:lnTo>
                  <a:pt x="377881" y="791252"/>
                </a:lnTo>
                <a:lnTo>
                  <a:pt x="423414" y="785004"/>
                </a:lnTo>
                <a:lnTo>
                  <a:pt x="464338" y="774915"/>
                </a:lnTo>
                <a:lnTo>
                  <a:pt x="500808" y="761249"/>
                </a:lnTo>
                <a:lnTo>
                  <a:pt x="561020" y="724248"/>
                </a:lnTo>
                <a:lnTo>
                  <a:pt x="605305" y="676119"/>
                </a:lnTo>
                <a:lnTo>
                  <a:pt x="634921" y="618983"/>
                </a:lnTo>
                <a:lnTo>
                  <a:pt x="651124" y="554958"/>
                </a:lnTo>
                <a:lnTo>
                  <a:pt x="655170" y="486165"/>
                </a:lnTo>
                <a:lnTo>
                  <a:pt x="653028" y="450643"/>
                </a:lnTo>
                <a:lnTo>
                  <a:pt x="641196" y="378671"/>
                </a:lnTo>
                <a:lnTo>
                  <a:pt x="620351" y="307228"/>
                </a:lnTo>
                <a:lnTo>
                  <a:pt x="591747" y="238435"/>
                </a:lnTo>
                <a:lnTo>
                  <a:pt x="556642" y="174411"/>
                </a:lnTo>
                <a:lnTo>
                  <a:pt x="516292" y="117274"/>
                </a:lnTo>
                <a:lnTo>
                  <a:pt x="471954" y="69146"/>
                </a:lnTo>
                <a:lnTo>
                  <a:pt x="424885" y="32144"/>
                </a:lnTo>
                <a:lnTo>
                  <a:pt x="376342" y="8389"/>
                </a:lnTo>
                <a:lnTo>
                  <a:pt x="327580" y="0"/>
                </a:lnTo>
                <a:close/>
              </a:path>
            </a:pathLst>
          </a:custGeom>
          <a:solidFill>
            <a:srgbClr val="FCD47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01099" y="4128643"/>
            <a:ext cx="496570" cy="708660"/>
          </a:xfrm>
          <a:custGeom>
            <a:avLst/>
            <a:gdLst/>
            <a:ahLst/>
            <a:cxnLst/>
            <a:rect l="l" t="t" r="r" b="b"/>
            <a:pathLst>
              <a:path w="496569" h="708660">
                <a:moveTo>
                  <a:pt x="167426" y="0"/>
                </a:moveTo>
                <a:lnTo>
                  <a:pt x="122214" y="54444"/>
                </a:lnTo>
                <a:lnTo>
                  <a:pt x="81974" y="117915"/>
                </a:lnTo>
                <a:lnTo>
                  <a:pt x="64177" y="152265"/>
                </a:lnTo>
                <a:lnTo>
                  <a:pt x="48170" y="187945"/>
                </a:lnTo>
                <a:lnTo>
                  <a:pt x="34139" y="224648"/>
                </a:lnTo>
                <a:lnTo>
                  <a:pt x="22264" y="262065"/>
                </a:lnTo>
                <a:lnTo>
                  <a:pt x="12730" y="299888"/>
                </a:lnTo>
                <a:lnTo>
                  <a:pt x="5720" y="337809"/>
                </a:lnTo>
                <a:lnTo>
                  <a:pt x="0" y="412708"/>
                </a:lnTo>
                <a:lnTo>
                  <a:pt x="1656" y="449070"/>
                </a:lnTo>
                <a:lnTo>
                  <a:pt x="14915" y="518077"/>
                </a:lnTo>
                <a:lnTo>
                  <a:pt x="42656" y="580070"/>
                </a:lnTo>
                <a:lnTo>
                  <a:pt x="86343" y="632582"/>
                </a:lnTo>
                <a:lnTo>
                  <a:pt x="147437" y="673146"/>
                </a:lnTo>
                <a:lnTo>
                  <a:pt x="184969" y="688176"/>
                </a:lnTo>
                <a:lnTo>
                  <a:pt x="227401" y="699294"/>
                </a:lnTo>
                <a:lnTo>
                  <a:pt x="274918" y="706190"/>
                </a:lnTo>
                <a:lnTo>
                  <a:pt x="327700" y="708558"/>
                </a:lnTo>
                <a:lnTo>
                  <a:pt x="376480" y="706546"/>
                </a:lnTo>
                <a:lnTo>
                  <a:pt x="420786" y="700671"/>
                </a:lnTo>
                <a:lnTo>
                  <a:pt x="460761" y="691177"/>
                </a:lnTo>
                <a:lnTo>
                  <a:pt x="496547" y="678307"/>
                </a:lnTo>
                <a:lnTo>
                  <a:pt x="457512" y="650452"/>
                </a:lnTo>
                <a:lnTo>
                  <a:pt x="420407" y="620198"/>
                </a:lnTo>
                <a:lnTo>
                  <a:pt x="385344" y="587656"/>
                </a:lnTo>
                <a:lnTo>
                  <a:pt x="352438" y="552940"/>
                </a:lnTo>
                <a:lnTo>
                  <a:pt x="321799" y="516163"/>
                </a:lnTo>
                <a:lnTo>
                  <a:pt x="293543" y="477437"/>
                </a:lnTo>
                <a:lnTo>
                  <a:pt x="267781" y="436875"/>
                </a:lnTo>
                <a:lnTo>
                  <a:pt x="244626" y="394590"/>
                </a:lnTo>
                <a:lnTo>
                  <a:pt x="224193" y="350694"/>
                </a:lnTo>
                <a:lnTo>
                  <a:pt x="206592" y="305302"/>
                </a:lnTo>
                <a:lnTo>
                  <a:pt x="191939" y="258525"/>
                </a:lnTo>
                <a:lnTo>
                  <a:pt x="180345" y="210476"/>
                </a:lnTo>
                <a:lnTo>
                  <a:pt x="171924" y="161269"/>
                </a:lnTo>
                <a:lnTo>
                  <a:pt x="166788" y="111016"/>
                </a:lnTo>
                <a:lnTo>
                  <a:pt x="165051" y="59829"/>
                </a:lnTo>
                <a:lnTo>
                  <a:pt x="165201" y="44759"/>
                </a:lnTo>
                <a:lnTo>
                  <a:pt x="165648" y="29762"/>
                </a:lnTo>
                <a:lnTo>
                  <a:pt x="166391" y="14841"/>
                </a:lnTo>
                <a:lnTo>
                  <a:pt x="167426" y="0"/>
                </a:lnTo>
                <a:close/>
              </a:path>
            </a:pathLst>
          </a:custGeom>
          <a:solidFill>
            <a:srgbClr val="F9C15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11566" y="4150220"/>
            <a:ext cx="217804" cy="268605"/>
          </a:xfrm>
          <a:custGeom>
            <a:avLst/>
            <a:gdLst/>
            <a:ahLst/>
            <a:cxnLst/>
            <a:rect l="l" t="t" r="r" b="b"/>
            <a:pathLst>
              <a:path w="217805" h="268604">
                <a:moveTo>
                  <a:pt x="17246" y="0"/>
                </a:moveTo>
                <a:lnTo>
                  <a:pt x="7721" y="0"/>
                </a:lnTo>
                <a:lnTo>
                  <a:pt x="0" y="7734"/>
                </a:lnTo>
                <a:lnTo>
                  <a:pt x="0" y="26771"/>
                </a:lnTo>
                <a:lnTo>
                  <a:pt x="7721" y="34505"/>
                </a:lnTo>
                <a:lnTo>
                  <a:pt x="17246" y="34505"/>
                </a:lnTo>
                <a:lnTo>
                  <a:pt x="39446" y="38717"/>
                </a:lnTo>
                <a:lnTo>
                  <a:pt x="86514" y="71228"/>
                </a:lnTo>
                <a:lnTo>
                  <a:pt x="132798" y="132596"/>
                </a:lnTo>
                <a:lnTo>
                  <a:pt x="152947" y="170929"/>
                </a:lnTo>
                <a:lnTo>
                  <a:pt x="170041" y="212367"/>
                </a:lnTo>
                <a:lnTo>
                  <a:pt x="183438" y="255536"/>
                </a:lnTo>
                <a:lnTo>
                  <a:pt x="185458" y="263309"/>
                </a:lnTo>
                <a:lnTo>
                  <a:pt x="192481" y="268465"/>
                </a:lnTo>
                <a:lnTo>
                  <a:pt x="201561" y="268465"/>
                </a:lnTo>
                <a:lnTo>
                  <a:pt x="203022" y="268262"/>
                </a:lnTo>
                <a:lnTo>
                  <a:pt x="204482" y="267893"/>
                </a:lnTo>
                <a:lnTo>
                  <a:pt x="210637" y="264898"/>
                </a:lnTo>
                <a:lnTo>
                  <a:pt x="215007" y="259937"/>
                </a:lnTo>
                <a:lnTo>
                  <a:pt x="217202" y="253699"/>
                </a:lnTo>
                <a:lnTo>
                  <a:pt x="216827" y="246875"/>
                </a:lnTo>
                <a:lnTo>
                  <a:pt x="202396" y="200225"/>
                </a:lnTo>
                <a:lnTo>
                  <a:pt x="184081" y="155832"/>
                </a:lnTo>
                <a:lnTo>
                  <a:pt x="162368" y="114730"/>
                </a:lnTo>
                <a:lnTo>
                  <a:pt x="137744" y="77952"/>
                </a:lnTo>
                <a:lnTo>
                  <a:pt x="108306" y="44260"/>
                </a:lnTo>
                <a:lnTo>
                  <a:pt x="78128" y="19854"/>
                </a:lnTo>
                <a:lnTo>
                  <a:pt x="47634" y="5009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19262" y="4898909"/>
            <a:ext cx="42418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4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03864" y="4211053"/>
            <a:ext cx="657860" cy="657860"/>
          </a:xfrm>
          <a:custGeom>
            <a:avLst/>
            <a:gdLst/>
            <a:ahLst/>
            <a:cxnLst/>
            <a:rect l="l" t="t" r="r" b="b"/>
            <a:pathLst>
              <a:path w="657860" h="657860">
                <a:moveTo>
                  <a:pt x="496470" y="612279"/>
                </a:moveTo>
                <a:lnTo>
                  <a:pt x="269494" y="612279"/>
                </a:lnTo>
                <a:lnTo>
                  <a:pt x="282490" y="630769"/>
                </a:lnTo>
                <a:lnTo>
                  <a:pt x="299875" y="645133"/>
                </a:lnTo>
                <a:lnTo>
                  <a:pt x="320732" y="654436"/>
                </a:lnTo>
                <a:lnTo>
                  <a:pt x="344144" y="657745"/>
                </a:lnTo>
                <a:lnTo>
                  <a:pt x="365682" y="654953"/>
                </a:lnTo>
                <a:lnTo>
                  <a:pt x="385138" y="647060"/>
                </a:lnTo>
                <a:lnTo>
                  <a:pt x="401810" y="634787"/>
                </a:lnTo>
                <a:lnTo>
                  <a:pt x="414997" y="618858"/>
                </a:lnTo>
                <a:lnTo>
                  <a:pt x="486052" y="618858"/>
                </a:lnTo>
                <a:lnTo>
                  <a:pt x="496470" y="612279"/>
                </a:lnTo>
                <a:close/>
              </a:path>
              <a:path w="657860" h="657860">
                <a:moveTo>
                  <a:pt x="175907" y="15290"/>
                </a:moveTo>
                <a:lnTo>
                  <a:pt x="152024" y="18739"/>
                </a:lnTo>
                <a:lnTo>
                  <a:pt x="130835" y="28419"/>
                </a:lnTo>
                <a:lnTo>
                  <a:pt x="113303" y="43333"/>
                </a:lnTo>
                <a:lnTo>
                  <a:pt x="100393" y="62484"/>
                </a:lnTo>
                <a:lnTo>
                  <a:pt x="72761" y="72458"/>
                </a:lnTo>
                <a:lnTo>
                  <a:pt x="50617" y="90870"/>
                </a:lnTo>
                <a:lnTo>
                  <a:pt x="35905" y="115799"/>
                </a:lnTo>
                <a:lnTo>
                  <a:pt x="30568" y="145326"/>
                </a:lnTo>
                <a:lnTo>
                  <a:pt x="30568" y="153733"/>
                </a:lnTo>
                <a:lnTo>
                  <a:pt x="31864" y="161848"/>
                </a:lnTo>
                <a:lnTo>
                  <a:pt x="34175" y="169519"/>
                </a:lnTo>
                <a:lnTo>
                  <a:pt x="20102" y="182642"/>
                </a:lnTo>
                <a:lnTo>
                  <a:pt x="9324" y="198656"/>
                </a:lnTo>
                <a:lnTo>
                  <a:pt x="2428" y="216989"/>
                </a:lnTo>
                <a:lnTo>
                  <a:pt x="0" y="237070"/>
                </a:lnTo>
                <a:lnTo>
                  <a:pt x="2496" y="257468"/>
                </a:lnTo>
                <a:lnTo>
                  <a:pt x="9578" y="276036"/>
                </a:lnTo>
                <a:lnTo>
                  <a:pt x="20638" y="292186"/>
                </a:lnTo>
                <a:lnTo>
                  <a:pt x="35064" y="305333"/>
                </a:lnTo>
                <a:lnTo>
                  <a:pt x="26777" y="317066"/>
                </a:lnTo>
                <a:lnTo>
                  <a:pt x="20558" y="330158"/>
                </a:lnTo>
                <a:lnTo>
                  <a:pt x="16648" y="344370"/>
                </a:lnTo>
                <a:lnTo>
                  <a:pt x="15290" y="359460"/>
                </a:lnTo>
                <a:lnTo>
                  <a:pt x="20727" y="389246"/>
                </a:lnTo>
                <a:lnTo>
                  <a:pt x="35704" y="414326"/>
                </a:lnTo>
                <a:lnTo>
                  <a:pt x="58222" y="432721"/>
                </a:lnTo>
                <a:lnTo>
                  <a:pt x="86283" y="442455"/>
                </a:lnTo>
                <a:lnTo>
                  <a:pt x="82117" y="451562"/>
                </a:lnTo>
                <a:lnTo>
                  <a:pt x="79044" y="461213"/>
                </a:lnTo>
                <a:lnTo>
                  <a:pt x="77143" y="471330"/>
                </a:lnTo>
                <a:lnTo>
                  <a:pt x="76492" y="481838"/>
                </a:lnTo>
                <a:lnTo>
                  <a:pt x="81304" y="509920"/>
                </a:lnTo>
                <a:lnTo>
                  <a:pt x="94637" y="533963"/>
                </a:lnTo>
                <a:lnTo>
                  <a:pt x="114832" y="552327"/>
                </a:lnTo>
                <a:lnTo>
                  <a:pt x="140233" y="563372"/>
                </a:lnTo>
                <a:lnTo>
                  <a:pt x="151278" y="588784"/>
                </a:lnTo>
                <a:lnTo>
                  <a:pt x="169645" y="608991"/>
                </a:lnTo>
                <a:lnTo>
                  <a:pt x="193695" y="622334"/>
                </a:lnTo>
                <a:lnTo>
                  <a:pt x="221792" y="627151"/>
                </a:lnTo>
                <a:lnTo>
                  <a:pt x="234820" y="626142"/>
                </a:lnTo>
                <a:lnTo>
                  <a:pt x="247210" y="623220"/>
                </a:lnTo>
                <a:lnTo>
                  <a:pt x="258817" y="618546"/>
                </a:lnTo>
                <a:lnTo>
                  <a:pt x="269494" y="612279"/>
                </a:lnTo>
                <a:lnTo>
                  <a:pt x="496470" y="612279"/>
                </a:lnTo>
                <a:lnTo>
                  <a:pt x="508219" y="604861"/>
                </a:lnTo>
                <a:lnTo>
                  <a:pt x="526527" y="580458"/>
                </a:lnTo>
                <a:lnTo>
                  <a:pt x="534987" y="550291"/>
                </a:lnTo>
                <a:lnTo>
                  <a:pt x="565157" y="541840"/>
                </a:lnTo>
                <a:lnTo>
                  <a:pt x="589556" y="523538"/>
                </a:lnTo>
                <a:lnTo>
                  <a:pt x="605882" y="497673"/>
                </a:lnTo>
                <a:lnTo>
                  <a:pt x="611835" y="466534"/>
                </a:lnTo>
                <a:lnTo>
                  <a:pt x="611471" y="458808"/>
                </a:lnTo>
                <a:lnTo>
                  <a:pt x="610411" y="451288"/>
                </a:lnTo>
                <a:lnTo>
                  <a:pt x="608700" y="443995"/>
                </a:lnTo>
                <a:lnTo>
                  <a:pt x="606386" y="436956"/>
                </a:lnTo>
                <a:lnTo>
                  <a:pt x="627130" y="424354"/>
                </a:lnTo>
                <a:lnTo>
                  <a:pt x="643358" y="406476"/>
                </a:lnTo>
                <a:lnTo>
                  <a:pt x="653930" y="384463"/>
                </a:lnTo>
                <a:lnTo>
                  <a:pt x="657707" y="359460"/>
                </a:lnTo>
                <a:lnTo>
                  <a:pt x="655152" y="338840"/>
                </a:lnTo>
                <a:lnTo>
                  <a:pt x="647907" y="320082"/>
                </a:lnTo>
                <a:lnTo>
                  <a:pt x="636603" y="303809"/>
                </a:lnTo>
                <a:lnTo>
                  <a:pt x="621868" y="290639"/>
                </a:lnTo>
                <a:lnTo>
                  <a:pt x="636603" y="277458"/>
                </a:lnTo>
                <a:lnTo>
                  <a:pt x="647907" y="261183"/>
                </a:lnTo>
                <a:lnTo>
                  <a:pt x="655152" y="242424"/>
                </a:lnTo>
                <a:lnTo>
                  <a:pt x="657707" y="221792"/>
                </a:lnTo>
                <a:lnTo>
                  <a:pt x="654360" y="198257"/>
                </a:lnTo>
                <a:lnTo>
                  <a:pt x="644953" y="177309"/>
                </a:lnTo>
                <a:lnTo>
                  <a:pt x="630436" y="159883"/>
                </a:lnTo>
                <a:lnTo>
                  <a:pt x="611759" y="146913"/>
                </a:lnTo>
                <a:lnTo>
                  <a:pt x="611835" y="145326"/>
                </a:lnTo>
                <a:lnTo>
                  <a:pt x="607016" y="117223"/>
                </a:lnTo>
                <a:lnTo>
                  <a:pt x="593671" y="93175"/>
                </a:lnTo>
                <a:lnTo>
                  <a:pt x="573462" y="74815"/>
                </a:lnTo>
                <a:lnTo>
                  <a:pt x="548055" y="63779"/>
                </a:lnTo>
                <a:lnTo>
                  <a:pt x="545479" y="57848"/>
                </a:lnTo>
                <a:lnTo>
                  <a:pt x="386638" y="57848"/>
                </a:lnTo>
                <a:lnTo>
                  <a:pt x="381579" y="51155"/>
                </a:lnTo>
                <a:lnTo>
                  <a:pt x="244741" y="51155"/>
                </a:lnTo>
                <a:lnTo>
                  <a:pt x="231561" y="36411"/>
                </a:lnTo>
                <a:lnTo>
                  <a:pt x="215287" y="25098"/>
                </a:lnTo>
                <a:lnTo>
                  <a:pt x="196532" y="17847"/>
                </a:lnTo>
                <a:lnTo>
                  <a:pt x="175907" y="15290"/>
                </a:lnTo>
                <a:close/>
              </a:path>
              <a:path w="657860" h="657860">
                <a:moveTo>
                  <a:pt x="486052" y="618858"/>
                </a:moveTo>
                <a:lnTo>
                  <a:pt x="414997" y="618858"/>
                </a:lnTo>
                <a:lnTo>
                  <a:pt x="423475" y="622377"/>
                </a:lnTo>
                <a:lnTo>
                  <a:pt x="432374" y="624981"/>
                </a:lnTo>
                <a:lnTo>
                  <a:pt x="441640" y="626596"/>
                </a:lnTo>
                <a:lnTo>
                  <a:pt x="451218" y="627151"/>
                </a:lnTo>
                <a:lnTo>
                  <a:pt x="482352" y="621194"/>
                </a:lnTo>
                <a:lnTo>
                  <a:pt x="486052" y="618858"/>
                </a:lnTo>
                <a:close/>
              </a:path>
              <a:path w="657860" h="657860">
                <a:moveTo>
                  <a:pt x="466534" y="0"/>
                </a:moveTo>
                <a:lnTo>
                  <a:pt x="439877" y="4316"/>
                </a:lnTo>
                <a:lnTo>
                  <a:pt x="416756" y="16332"/>
                </a:lnTo>
                <a:lnTo>
                  <a:pt x="398551" y="34643"/>
                </a:lnTo>
                <a:lnTo>
                  <a:pt x="386638" y="57848"/>
                </a:lnTo>
                <a:lnTo>
                  <a:pt x="545479" y="57848"/>
                </a:lnTo>
                <a:lnTo>
                  <a:pt x="537020" y="38372"/>
                </a:lnTo>
                <a:lnTo>
                  <a:pt x="518663" y="18164"/>
                </a:lnTo>
                <a:lnTo>
                  <a:pt x="494622" y="4818"/>
                </a:lnTo>
                <a:lnTo>
                  <a:pt x="466534" y="0"/>
                </a:lnTo>
                <a:close/>
              </a:path>
              <a:path w="657860" h="657860">
                <a:moveTo>
                  <a:pt x="313563" y="15290"/>
                </a:moveTo>
                <a:lnTo>
                  <a:pt x="292929" y="17847"/>
                </a:lnTo>
                <a:lnTo>
                  <a:pt x="274170" y="25098"/>
                </a:lnTo>
                <a:lnTo>
                  <a:pt x="257902" y="36411"/>
                </a:lnTo>
                <a:lnTo>
                  <a:pt x="244741" y="51155"/>
                </a:lnTo>
                <a:lnTo>
                  <a:pt x="381579" y="51155"/>
                </a:lnTo>
                <a:lnTo>
                  <a:pt x="373515" y="40488"/>
                </a:lnTo>
                <a:lnTo>
                  <a:pt x="356411" y="27049"/>
                </a:lnTo>
                <a:lnTo>
                  <a:pt x="336152" y="18370"/>
                </a:lnTo>
                <a:lnTo>
                  <a:pt x="313563" y="15290"/>
                </a:lnTo>
                <a:close/>
              </a:path>
            </a:pathLst>
          </a:custGeom>
          <a:solidFill>
            <a:srgbClr val="C81A6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717046" y="4012222"/>
            <a:ext cx="3810" cy="635"/>
          </a:xfrm>
          <a:custGeom>
            <a:avLst/>
            <a:gdLst/>
            <a:ahLst/>
            <a:cxnLst/>
            <a:rect l="l" t="t" r="r" b="b"/>
            <a:pathLst>
              <a:path w="3810" h="635">
                <a:moveTo>
                  <a:pt x="3238" y="0"/>
                </a:moveTo>
                <a:lnTo>
                  <a:pt x="0" y="0"/>
                </a:lnTo>
                <a:lnTo>
                  <a:pt x="1625" y="622"/>
                </a:lnTo>
                <a:lnTo>
                  <a:pt x="3238" y="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21632" y="4012844"/>
            <a:ext cx="594360" cy="256540"/>
          </a:xfrm>
          <a:custGeom>
            <a:avLst/>
            <a:gdLst/>
            <a:ahLst/>
            <a:cxnLst/>
            <a:rect l="l" t="t" r="r" b="b"/>
            <a:pathLst>
              <a:path w="594360" h="256539">
                <a:moveTo>
                  <a:pt x="400980" y="213499"/>
                </a:moveTo>
                <a:lnTo>
                  <a:pt x="295783" y="213499"/>
                </a:lnTo>
                <a:lnTo>
                  <a:pt x="318377" y="216579"/>
                </a:lnTo>
                <a:lnTo>
                  <a:pt x="338635" y="225258"/>
                </a:lnTo>
                <a:lnTo>
                  <a:pt x="355736" y="238697"/>
                </a:lnTo>
                <a:lnTo>
                  <a:pt x="368858" y="256057"/>
                </a:lnTo>
                <a:lnTo>
                  <a:pt x="380771" y="232852"/>
                </a:lnTo>
                <a:lnTo>
                  <a:pt x="398976" y="214541"/>
                </a:lnTo>
                <a:lnTo>
                  <a:pt x="400980" y="213499"/>
                </a:lnTo>
                <a:close/>
              </a:path>
              <a:path w="594360" h="256539">
                <a:moveTo>
                  <a:pt x="295783" y="213499"/>
                </a:moveTo>
                <a:lnTo>
                  <a:pt x="158127" y="213499"/>
                </a:lnTo>
                <a:lnTo>
                  <a:pt x="178753" y="216054"/>
                </a:lnTo>
                <a:lnTo>
                  <a:pt x="197511" y="223300"/>
                </a:lnTo>
                <a:lnTo>
                  <a:pt x="213786" y="234609"/>
                </a:lnTo>
                <a:lnTo>
                  <a:pt x="226961" y="249351"/>
                </a:lnTo>
                <a:lnTo>
                  <a:pt x="240124" y="234609"/>
                </a:lnTo>
                <a:lnTo>
                  <a:pt x="256395" y="223300"/>
                </a:lnTo>
                <a:lnTo>
                  <a:pt x="275155" y="216054"/>
                </a:lnTo>
                <a:lnTo>
                  <a:pt x="295783" y="213499"/>
                </a:lnTo>
                <a:close/>
              </a:path>
              <a:path w="594360" h="256539">
                <a:moveTo>
                  <a:pt x="138749" y="100236"/>
                </a:moveTo>
                <a:lnTo>
                  <a:pt x="88507" y="108239"/>
                </a:lnTo>
                <a:lnTo>
                  <a:pt x="0" y="137033"/>
                </a:lnTo>
                <a:lnTo>
                  <a:pt x="14339" y="169541"/>
                </a:lnTo>
                <a:lnTo>
                  <a:pt x="34648" y="198866"/>
                </a:lnTo>
                <a:lnTo>
                  <a:pt x="60353" y="224890"/>
                </a:lnTo>
                <a:lnTo>
                  <a:pt x="90881" y="247497"/>
                </a:lnTo>
                <a:lnTo>
                  <a:pt x="103979" y="233521"/>
                </a:lnTo>
                <a:lnTo>
                  <a:pt x="119908" y="222797"/>
                </a:lnTo>
                <a:lnTo>
                  <a:pt x="138135" y="215924"/>
                </a:lnTo>
                <a:lnTo>
                  <a:pt x="158127" y="213499"/>
                </a:lnTo>
                <a:lnTo>
                  <a:pt x="400980" y="213499"/>
                </a:lnTo>
                <a:lnTo>
                  <a:pt x="422097" y="202525"/>
                </a:lnTo>
                <a:lnTo>
                  <a:pt x="448754" y="198208"/>
                </a:lnTo>
                <a:lnTo>
                  <a:pt x="559280" y="198208"/>
                </a:lnTo>
                <a:lnTo>
                  <a:pt x="565056" y="191723"/>
                </a:lnTo>
                <a:lnTo>
                  <a:pt x="581872" y="165591"/>
                </a:lnTo>
                <a:lnTo>
                  <a:pt x="587526" y="152336"/>
                </a:lnTo>
                <a:lnTo>
                  <a:pt x="199097" y="152336"/>
                </a:lnTo>
                <a:lnTo>
                  <a:pt x="169390" y="114456"/>
                </a:lnTo>
                <a:lnTo>
                  <a:pt x="138749" y="100236"/>
                </a:lnTo>
                <a:close/>
              </a:path>
              <a:path w="594360" h="256539">
                <a:moveTo>
                  <a:pt x="559280" y="198208"/>
                </a:moveTo>
                <a:lnTo>
                  <a:pt x="448754" y="198208"/>
                </a:lnTo>
                <a:lnTo>
                  <a:pt x="470086" y="200945"/>
                </a:lnTo>
                <a:lnTo>
                  <a:pt x="489377" y="208691"/>
                </a:lnTo>
                <a:lnTo>
                  <a:pt x="505945" y="220749"/>
                </a:lnTo>
                <a:lnTo>
                  <a:pt x="519112" y="236423"/>
                </a:lnTo>
                <a:lnTo>
                  <a:pt x="544004" y="215358"/>
                </a:lnTo>
                <a:lnTo>
                  <a:pt x="559280" y="198208"/>
                </a:lnTo>
                <a:close/>
              </a:path>
              <a:path w="594360" h="256539">
                <a:moveTo>
                  <a:pt x="297027" y="0"/>
                </a:moveTo>
                <a:lnTo>
                  <a:pt x="278100" y="9843"/>
                </a:lnTo>
                <a:lnTo>
                  <a:pt x="247138" y="35486"/>
                </a:lnTo>
                <a:lnTo>
                  <a:pt x="216638" y="81470"/>
                </a:lnTo>
                <a:lnTo>
                  <a:pt x="199097" y="152336"/>
                </a:lnTo>
                <a:lnTo>
                  <a:pt x="394957" y="152336"/>
                </a:lnTo>
                <a:lnTo>
                  <a:pt x="377426" y="81470"/>
                </a:lnTo>
                <a:lnTo>
                  <a:pt x="346925" y="35486"/>
                </a:lnTo>
                <a:lnTo>
                  <a:pt x="315958" y="9843"/>
                </a:lnTo>
                <a:lnTo>
                  <a:pt x="297027" y="0"/>
                </a:lnTo>
                <a:close/>
              </a:path>
              <a:path w="594360" h="256539">
                <a:moveTo>
                  <a:pt x="498898" y="117650"/>
                </a:moveTo>
                <a:lnTo>
                  <a:pt x="437575" y="125329"/>
                </a:lnTo>
                <a:lnTo>
                  <a:pt x="404717" y="142687"/>
                </a:lnTo>
                <a:lnTo>
                  <a:pt x="394957" y="152336"/>
                </a:lnTo>
                <a:lnTo>
                  <a:pt x="587526" y="152336"/>
                </a:lnTo>
                <a:lnTo>
                  <a:pt x="594055" y="137033"/>
                </a:lnTo>
                <a:lnTo>
                  <a:pt x="498898" y="117650"/>
                </a:lnTo>
                <a:close/>
              </a:path>
            </a:pathLst>
          </a:custGeom>
          <a:solidFill>
            <a:srgbClr val="609D3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93958" y="4341838"/>
            <a:ext cx="140639" cy="1139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813744" y="4530382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2826" y="61963"/>
                </a:moveTo>
                <a:lnTo>
                  <a:pt x="393" y="73431"/>
                </a:lnTo>
                <a:lnTo>
                  <a:pt x="0" y="83070"/>
                </a:lnTo>
                <a:lnTo>
                  <a:pt x="5714" y="89306"/>
                </a:lnTo>
                <a:lnTo>
                  <a:pt x="18448" y="100567"/>
                </a:lnTo>
                <a:lnTo>
                  <a:pt x="32124" y="108204"/>
                </a:lnTo>
                <a:lnTo>
                  <a:pt x="46334" y="112545"/>
                </a:lnTo>
                <a:lnTo>
                  <a:pt x="60667" y="113919"/>
                </a:lnTo>
                <a:lnTo>
                  <a:pt x="71700" y="113137"/>
                </a:lnTo>
                <a:lnTo>
                  <a:pt x="120485" y="87519"/>
                </a:lnTo>
                <a:lnTo>
                  <a:pt x="123290" y="83304"/>
                </a:lnTo>
                <a:lnTo>
                  <a:pt x="58458" y="83304"/>
                </a:lnTo>
                <a:lnTo>
                  <a:pt x="42933" y="79506"/>
                </a:lnTo>
                <a:lnTo>
                  <a:pt x="28219" y="68592"/>
                </a:lnTo>
                <a:lnTo>
                  <a:pt x="22504" y="62369"/>
                </a:lnTo>
                <a:lnTo>
                  <a:pt x="12826" y="61963"/>
                </a:lnTo>
                <a:close/>
              </a:path>
              <a:path w="140970" h="114300">
                <a:moveTo>
                  <a:pt x="125374" y="0"/>
                </a:moveTo>
                <a:lnTo>
                  <a:pt x="109334" y="5334"/>
                </a:lnTo>
                <a:lnTo>
                  <a:pt x="104965" y="13982"/>
                </a:lnTo>
                <a:lnTo>
                  <a:pt x="107645" y="22009"/>
                </a:lnTo>
                <a:lnTo>
                  <a:pt x="110042" y="40101"/>
                </a:lnTo>
                <a:lnTo>
                  <a:pt x="86296" y="76250"/>
                </a:lnTo>
                <a:lnTo>
                  <a:pt x="58458" y="83304"/>
                </a:lnTo>
                <a:lnTo>
                  <a:pt x="123290" y="83304"/>
                </a:lnTo>
                <a:lnTo>
                  <a:pt x="134345" y="66689"/>
                </a:lnTo>
                <a:lnTo>
                  <a:pt x="140639" y="41280"/>
                </a:lnTo>
                <a:lnTo>
                  <a:pt x="136664" y="12407"/>
                </a:lnTo>
                <a:lnTo>
                  <a:pt x="134035" y="4368"/>
                </a:lnTo>
                <a:lnTo>
                  <a:pt x="125374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42218" y="4567352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50" y="0"/>
                </a:moveTo>
                <a:lnTo>
                  <a:pt x="6210" y="1435"/>
                </a:lnTo>
                <a:lnTo>
                  <a:pt x="0" y="8877"/>
                </a:lnTo>
                <a:lnTo>
                  <a:pt x="723" y="17272"/>
                </a:lnTo>
                <a:lnTo>
                  <a:pt x="24331" y="66359"/>
                </a:lnTo>
                <a:lnTo>
                  <a:pt x="68579" y="86614"/>
                </a:lnTo>
                <a:lnTo>
                  <a:pt x="75336" y="87249"/>
                </a:lnTo>
                <a:lnTo>
                  <a:pt x="78803" y="87249"/>
                </a:lnTo>
                <a:lnTo>
                  <a:pt x="100461" y="84357"/>
                </a:lnTo>
                <a:lnTo>
                  <a:pt x="121119" y="75317"/>
                </a:lnTo>
                <a:lnTo>
                  <a:pt x="138768" y="59581"/>
                </a:lnTo>
                <a:lnTo>
                  <a:pt x="140578" y="56286"/>
                </a:lnTo>
                <a:lnTo>
                  <a:pt x="72440" y="56286"/>
                </a:lnTo>
                <a:lnTo>
                  <a:pt x="58916" y="52642"/>
                </a:lnTo>
                <a:lnTo>
                  <a:pt x="46112" y="44796"/>
                </a:lnTo>
                <a:lnTo>
                  <a:pt x="36163" y="32286"/>
                </a:lnTo>
                <a:lnTo>
                  <a:pt x="31203" y="14655"/>
                </a:lnTo>
                <a:lnTo>
                  <a:pt x="30479" y="6210"/>
                </a:lnTo>
                <a:lnTo>
                  <a:pt x="23050" y="0"/>
                </a:lnTo>
                <a:close/>
              </a:path>
              <a:path w="154304" h="87629">
                <a:moveTo>
                  <a:pt x="134099" y="14236"/>
                </a:moveTo>
                <a:lnTo>
                  <a:pt x="125348" y="18453"/>
                </a:lnTo>
                <a:lnTo>
                  <a:pt x="122542" y="26416"/>
                </a:lnTo>
                <a:lnTo>
                  <a:pt x="113365" y="42186"/>
                </a:lnTo>
                <a:lnTo>
                  <a:pt x="100658" y="51757"/>
                </a:lnTo>
                <a:lnTo>
                  <a:pt x="86368" y="56125"/>
                </a:lnTo>
                <a:lnTo>
                  <a:pt x="72440" y="56286"/>
                </a:lnTo>
                <a:lnTo>
                  <a:pt x="140578" y="56286"/>
                </a:lnTo>
                <a:lnTo>
                  <a:pt x="151396" y="36601"/>
                </a:lnTo>
                <a:lnTo>
                  <a:pt x="154203" y="28625"/>
                </a:lnTo>
                <a:lnTo>
                  <a:pt x="150025" y="19888"/>
                </a:lnTo>
                <a:lnTo>
                  <a:pt x="134099" y="14236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679899" y="4424527"/>
            <a:ext cx="154305" cy="87630"/>
          </a:xfrm>
          <a:custGeom>
            <a:avLst/>
            <a:gdLst/>
            <a:ahLst/>
            <a:cxnLst/>
            <a:rect l="l" t="t" r="r" b="b"/>
            <a:pathLst>
              <a:path w="154304" h="87629">
                <a:moveTo>
                  <a:pt x="23037" y="0"/>
                </a:moveTo>
                <a:lnTo>
                  <a:pt x="6235" y="1447"/>
                </a:lnTo>
                <a:lnTo>
                  <a:pt x="0" y="8864"/>
                </a:lnTo>
                <a:lnTo>
                  <a:pt x="723" y="17271"/>
                </a:lnTo>
                <a:lnTo>
                  <a:pt x="24323" y="66365"/>
                </a:lnTo>
                <a:lnTo>
                  <a:pt x="68554" y="86626"/>
                </a:lnTo>
                <a:lnTo>
                  <a:pt x="75310" y="87287"/>
                </a:lnTo>
                <a:lnTo>
                  <a:pt x="78778" y="87287"/>
                </a:lnTo>
                <a:lnTo>
                  <a:pt x="100439" y="84390"/>
                </a:lnTo>
                <a:lnTo>
                  <a:pt x="121104" y="75336"/>
                </a:lnTo>
                <a:lnTo>
                  <a:pt x="138753" y="59576"/>
                </a:lnTo>
                <a:lnTo>
                  <a:pt x="140557" y="56286"/>
                </a:lnTo>
                <a:lnTo>
                  <a:pt x="72440" y="56286"/>
                </a:lnTo>
                <a:lnTo>
                  <a:pt x="58909" y="52648"/>
                </a:lnTo>
                <a:lnTo>
                  <a:pt x="46102" y="44800"/>
                </a:lnTo>
                <a:lnTo>
                  <a:pt x="36155" y="32288"/>
                </a:lnTo>
                <a:lnTo>
                  <a:pt x="31203" y="14655"/>
                </a:lnTo>
                <a:lnTo>
                  <a:pt x="30492" y="6222"/>
                </a:lnTo>
                <a:lnTo>
                  <a:pt x="23037" y="0"/>
                </a:lnTo>
                <a:close/>
              </a:path>
              <a:path w="154304" h="87629">
                <a:moveTo>
                  <a:pt x="134111" y="14211"/>
                </a:moveTo>
                <a:lnTo>
                  <a:pt x="125361" y="18414"/>
                </a:lnTo>
                <a:lnTo>
                  <a:pt x="122554" y="26415"/>
                </a:lnTo>
                <a:lnTo>
                  <a:pt x="113367" y="42202"/>
                </a:lnTo>
                <a:lnTo>
                  <a:pt x="100660" y="51790"/>
                </a:lnTo>
                <a:lnTo>
                  <a:pt x="86371" y="56159"/>
                </a:lnTo>
                <a:lnTo>
                  <a:pt x="72440" y="56286"/>
                </a:lnTo>
                <a:lnTo>
                  <a:pt x="140557" y="56286"/>
                </a:lnTo>
                <a:lnTo>
                  <a:pt x="151371" y="36563"/>
                </a:lnTo>
                <a:lnTo>
                  <a:pt x="154190" y="28600"/>
                </a:lnTo>
                <a:lnTo>
                  <a:pt x="150012" y="19888"/>
                </a:lnTo>
                <a:lnTo>
                  <a:pt x="142036" y="17094"/>
                </a:lnTo>
                <a:lnTo>
                  <a:pt x="134111" y="14211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77371" y="4668203"/>
            <a:ext cx="142240" cy="111760"/>
          </a:xfrm>
          <a:custGeom>
            <a:avLst/>
            <a:gdLst/>
            <a:ahLst/>
            <a:cxnLst/>
            <a:rect l="l" t="t" r="r" b="b"/>
            <a:pathLst>
              <a:path w="142239" h="111760">
                <a:moveTo>
                  <a:pt x="13601" y="57569"/>
                </a:moveTo>
                <a:lnTo>
                  <a:pt x="762" y="68529"/>
                </a:lnTo>
                <a:lnTo>
                  <a:pt x="0" y="78181"/>
                </a:lnTo>
                <a:lnTo>
                  <a:pt x="5473" y="84594"/>
                </a:lnTo>
                <a:lnTo>
                  <a:pt x="18434" y="96861"/>
                </a:lnTo>
                <a:lnTo>
                  <a:pt x="32567" y="105175"/>
                </a:lnTo>
                <a:lnTo>
                  <a:pt x="47384" y="109897"/>
                </a:lnTo>
                <a:lnTo>
                  <a:pt x="62395" y="111391"/>
                </a:lnTo>
                <a:lnTo>
                  <a:pt x="72654" y="110719"/>
                </a:lnTo>
                <a:lnTo>
                  <a:pt x="120266" y="87223"/>
                </a:lnTo>
                <a:lnTo>
                  <a:pt x="125024" y="80633"/>
                </a:lnTo>
                <a:lnTo>
                  <a:pt x="58407" y="80633"/>
                </a:lnTo>
                <a:lnTo>
                  <a:pt x="43045" y="76238"/>
                </a:lnTo>
                <a:lnTo>
                  <a:pt x="28765" y="64769"/>
                </a:lnTo>
                <a:lnTo>
                  <a:pt x="23279" y="58331"/>
                </a:lnTo>
                <a:lnTo>
                  <a:pt x="13601" y="57569"/>
                </a:lnTo>
                <a:close/>
              </a:path>
              <a:path w="142239" h="111760">
                <a:moveTo>
                  <a:pt x="128498" y="0"/>
                </a:moveTo>
                <a:lnTo>
                  <a:pt x="112255" y="4660"/>
                </a:lnTo>
                <a:lnTo>
                  <a:pt x="107594" y="13144"/>
                </a:lnTo>
                <a:lnTo>
                  <a:pt x="109918" y="21272"/>
                </a:lnTo>
                <a:lnTo>
                  <a:pt x="111609" y="39437"/>
                </a:lnTo>
                <a:lnTo>
                  <a:pt x="86487" y="74675"/>
                </a:lnTo>
                <a:lnTo>
                  <a:pt x="58407" y="80633"/>
                </a:lnTo>
                <a:lnTo>
                  <a:pt x="125024" y="80633"/>
                </a:lnTo>
                <a:lnTo>
                  <a:pt x="134908" y="66943"/>
                </a:lnTo>
                <a:lnTo>
                  <a:pt x="142174" y="41789"/>
                </a:lnTo>
                <a:lnTo>
                  <a:pt x="139319" y="12776"/>
                </a:lnTo>
                <a:lnTo>
                  <a:pt x="136982" y="4660"/>
                </a:lnTo>
                <a:lnTo>
                  <a:pt x="128498" y="0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845998" y="4311447"/>
            <a:ext cx="140970" cy="114300"/>
          </a:xfrm>
          <a:custGeom>
            <a:avLst/>
            <a:gdLst/>
            <a:ahLst/>
            <a:cxnLst/>
            <a:rect l="l" t="t" r="r" b="b"/>
            <a:pathLst>
              <a:path w="140970" h="114300">
                <a:moveTo>
                  <a:pt x="15053" y="0"/>
                </a:moveTo>
                <a:lnTo>
                  <a:pt x="6379" y="4394"/>
                </a:lnTo>
                <a:lnTo>
                  <a:pt x="3801" y="12433"/>
                </a:lnTo>
                <a:lnTo>
                  <a:pt x="0" y="41389"/>
                </a:lnTo>
                <a:lnTo>
                  <a:pt x="6478" y="66824"/>
                </a:lnTo>
                <a:lnTo>
                  <a:pt x="39387" y="102679"/>
                </a:lnTo>
                <a:lnTo>
                  <a:pt x="79963" y="113703"/>
                </a:lnTo>
                <a:lnTo>
                  <a:pt x="94368" y="112307"/>
                </a:lnTo>
                <a:lnTo>
                  <a:pt x="108638" y="107902"/>
                </a:lnTo>
                <a:lnTo>
                  <a:pt x="122363" y="100158"/>
                </a:lnTo>
                <a:lnTo>
                  <a:pt x="135132" y="88747"/>
                </a:lnTo>
                <a:lnTo>
                  <a:pt x="140291" y="83043"/>
                </a:lnTo>
                <a:lnTo>
                  <a:pt x="82463" y="83043"/>
                </a:lnTo>
                <a:lnTo>
                  <a:pt x="67598" y="81519"/>
                </a:lnTo>
                <a:lnTo>
                  <a:pt x="54715" y="76225"/>
                </a:lnTo>
                <a:lnTo>
                  <a:pt x="43668" y="67623"/>
                </a:lnTo>
                <a:lnTo>
                  <a:pt x="34913" y="55424"/>
                </a:lnTo>
                <a:lnTo>
                  <a:pt x="30602" y="40036"/>
                </a:lnTo>
                <a:lnTo>
                  <a:pt x="32884" y="21869"/>
                </a:lnTo>
                <a:lnTo>
                  <a:pt x="35488" y="13830"/>
                </a:lnTo>
                <a:lnTo>
                  <a:pt x="31068" y="5207"/>
                </a:lnTo>
                <a:lnTo>
                  <a:pt x="15053" y="0"/>
                </a:lnTo>
                <a:close/>
              </a:path>
              <a:path w="140970" h="114300">
                <a:moveTo>
                  <a:pt x="127842" y="61455"/>
                </a:moveTo>
                <a:lnTo>
                  <a:pt x="118165" y="61950"/>
                </a:lnTo>
                <a:lnTo>
                  <a:pt x="112488" y="68173"/>
                </a:lnTo>
                <a:lnTo>
                  <a:pt x="97898" y="79145"/>
                </a:lnTo>
                <a:lnTo>
                  <a:pt x="82463" y="83043"/>
                </a:lnTo>
                <a:lnTo>
                  <a:pt x="140291" y="83043"/>
                </a:lnTo>
                <a:lnTo>
                  <a:pt x="140783" y="82499"/>
                </a:lnTo>
                <a:lnTo>
                  <a:pt x="140352" y="72847"/>
                </a:lnTo>
                <a:lnTo>
                  <a:pt x="134116" y="67132"/>
                </a:lnTo>
                <a:lnTo>
                  <a:pt x="127842" y="61455"/>
                </a:lnTo>
                <a:close/>
              </a:path>
            </a:pathLst>
          </a:custGeom>
          <a:solidFill>
            <a:srgbClr val="E1257D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52189" y="4899354"/>
            <a:ext cx="136144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Raspberry</a:t>
            </a:r>
            <a:r>
              <a:rPr sz="1750" spc="114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750" spc="-10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45222" y="4439336"/>
            <a:ext cx="1539240" cy="0"/>
          </a:xfrm>
          <a:custGeom>
            <a:avLst/>
            <a:gdLst/>
            <a:ahLst/>
            <a:cxnLst/>
            <a:rect l="l" t="t" r="r" b="b"/>
            <a:pathLst>
              <a:path w="1539240">
                <a:moveTo>
                  <a:pt x="0" y="0"/>
                </a:moveTo>
                <a:lnTo>
                  <a:pt x="1538719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98634" y="4430624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1465249"/>
                </a:moveTo>
                <a:lnTo>
                  <a:pt x="0" y="0"/>
                </a:lnTo>
              </a:path>
            </a:pathLst>
          </a:custGeom>
          <a:ln w="254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04871" y="5814403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2"/>
                </a:lnTo>
                <a:lnTo>
                  <a:pt x="3851" y="29923"/>
                </a:lnTo>
                <a:lnTo>
                  <a:pt x="0" y="48983"/>
                </a:lnTo>
                <a:lnTo>
                  <a:pt x="0" y="209016"/>
                </a:lnTo>
                <a:lnTo>
                  <a:pt x="3851" y="228075"/>
                </a:lnTo>
                <a:lnTo>
                  <a:pt x="14352" y="243641"/>
                </a:lnTo>
                <a:lnTo>
                  <a:pt x="29923" y="254138"/>
                </a:lnTo>
                <a:lnTo>
                  <a:pt x="48983" y="257987"/>
                </a:lnTo>
                <a:lnTo>
                  <a:pt x="738555" y="257987"/>
                </a:lnTo>
                <a:lnTo>
                  <a:pt x="783691" y="228064"/>
                </a:lnTo>
                <a:lnTo>
                  <a:pt x="787539" y="48983"/>
                </a:lnTo>
                <a:lnTo>
                  <a:pt x="783691" y="29923"/>
                </a:lnTo>
                <a:lnTo>
                  <a:pt x="773193" y="14352"/>
                </a:lnTo>
                <a:lnTo>
                  <a:pt x="757616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804871" y="607240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5"/>
                </a:lnTo>
                <a:lnTo>
                  <a:pt x="3851" y="29934"/>
                </a:lnTo>
                <a:lnTo>
                  <a:pt x="0" y="49009"/>
                </a:lnTo>
                <a:lnTo>
                  <a:pt x="0" y="209003"/>
                </a:lnTo>
                <a:lnTo>
                  <a:pt x="3851" y="228067"/>
                </a:lnTo>
                <a:lnTo>
                  <a:pt x="14352" y="243633"/>
                </a:lnTo>
                <a:lnTo>
                  <a:pt x="29923" y="254127"/>
                </a:lnTo>
                <a:lnTo>
                  <a:pt x="48983" y="257975"/>
                </a:lnTo>
                <a:lnTo>
                  <a:pt x="738568" y="257975"/>
                </a:lnTo>
                <a:lnTo>
                  <a:pt x="757635" y="254127"/>
                </a:lnTo>
                <a:lnTo>
                  <a:pt x="773204" y="243633"/>
                </a:lnTo>
                <a:lnTo>
                  <a:pt x="783691" y="228067"/>
                </a:lnTo>
                <a:lnTo>
                  <a:pt x="787514" y="209003"/>
                </a:lnTo>
                <a:lnTo>
                  <a:pt x="787514" y="49009"/>
                </a:lnTo>
                <a:lnTo>
                  <a:pt x="783669" y="29934"/>
                </a:lnTo>
                <a:lnTo>
                  <a:pt x="773180" y="14355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804871" y="6298781"/>
            <a:ext cx="788035" cy="258445"/>
          </a:xfrm>
          <a:custGeom>
            <a:avLst/>
            <a:gdLst/>
            <a:ahLst/>
            <a:cxnLst/>
            <a:rect l="l" t="t" r="r" b="b"/>
            <a:pathLst>
              <a:path w="788035" h="258445">
                <a:moveTo>
                  <a:pt x="738530" y="0"/>
                </a:moveTo>
                <a:lnTo>
                  <a:pt x="48983" y="0"/>
                </a:lnTo>
                <a:lnTo>
                  <a:pt x="29923" y="3851"/>
                </a:lnTo>
                <a:lnTo>
                  <a:pt x="14352" y="14354"/>
                </a:lnTo>
                <a:lnTo>
                  <a:pt x="3851" y="29928"/>
                </a:lnTo>
                <a:lnTo>
                  <a:pt x="0" y="48996"/>
                </a:lnTo>
                <a:lnTo>
                  <a:pt x="0" y="209016"/>
                </a:lnTo>
                <a:lnTo>
                  <a:pt x="3851" y="228071"/>
                </a:lnTo>
                <a:lnTo>
                  <a:pt x="14352" y="243643"/>
                </a:lnTo>
                <a:lnTo>
                  <a:pt x="29923" y="254147"/>
                </a:lnTo>
                <a:lnTo>
                  <a:pt x="48983" y="258000"/>
                </a:lnTo>
                <a:lnTo>
                  <a:pt x="738568" y="258000"/>
                </a:lnTo>
                <a:lnTo>
                  <a:pt x="783691" y="228061"/>
                </a:lnTo>
                <a:lnTo>
                  <a:pt x="787514" y="48996"/>
                </a:lnTo>
                <a:lnTo>
                  <a:pt x="783669" y="29928"/>
                </a:lnTo>
                <a:lnTo>
                  <a:pt x="773180" y="14354"/>
                </a:lnTo>
                <a:lnTo>
                  <a:pt x="757612" y="3851"/>
                </a:lnTo>
                <a:lnTo>
                  <a:pt x="738530" y="0"/>
                </a:lnTo>
                <a:close/>
              </a:path>
            </a:pathLst>
          </a:custGeom>
          <a:solidFill>
            <a:srgbClr val="535E8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151111" y="5895873"/>
            <a:ext cx="95046" cy="95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151111" y="6122276"/>
            <a:ext cx="95046" cy="950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151111" y="6380270"/>
            <a:ext cx="95046" cy="950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845904" y="6615334"/>
            <a:ext cx="70612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1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Server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865696" y="4074338"/>
            <a:ext cx="379730" cy="688340"/>
          </a:xfrm>
          <a:custGeom>
            <a:avLst/>
            <a:gdLst/>
            <a:ahLst/>
            <a:cxnLst/>
            <a:rect l="l" t="t" r="r" b="b"/>
            <a:pathLst>
              <a:path w="379729" h="688339">
                <a:moveTo>
                  <a:pt x="339140" y="0"/>
                </a:moveTo>
                <a:lnTo>
                  <a:pt x="40385" y="0"/>
                </a:lnTo>
                <a:lnTo>
                  <a:pt x="24662" y="3175"/>
                </a:lnTo>
                <a:lnTo>
                  <a:pt x="11825" y="11834"/>
                </a:lnTo>
                <a:lnTo>
                  <a:pt x="3172" y="24672"/>
                </a:lnTo>
                <a:lnTo>
                  <a:pt x="0" y="40386"/>
                </a:lnTo>
                <a:lnTo>
                  <a:pt x="0" y="647547"/>
                </a:lnTo>
                <a:lnTo>
                  <a:pt x="3172" y="663260"/>
                </a:lnTo>
                <a:lnTo>
                  <a:pt x="11825" y="676098"/>
                </a:lnTo>
                <a:lnTo>
                  <a:pt x="24662" y="684757"/>
                </a:lnTo>
                <a:lnTo>
                  <a:pt x="40385" y="687933"/>
                </a:lnTo>
                <a:lnTo>
                  <a:pt x="339140" y="687933"/>
                </a:lnTo>
                <a:lnTo>
                  <a:pt x="376354" y="663250"/>
                </a:lnTo>
                <a:lnTo>
                  <a:pt x="379514" y="40386"/>
                </a:lnTo>
                <a:lnTo>
                  <a:pt x="376343" y="24672"/>
                </a:lnTo>
                <a:lnTo>
                  <a:pt x="367695" y="11834"/>
                </a:lnTo>
                <a:lnTo>
                  <a:pt x="354862" y="3175"/>
                </a:lnTo>
                <a:lnTo>
                  <a:pt x="339140" y="0"/>
                </a:lnTo>
                <a:close/>
              </a:path>
            </a:pathLst>
          </a:custGeom>
          <a:solidFill>
            <a:srgbClr val="EEF3F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019887" y="4667389"/>
            <a:ext cx="71158" cy="711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996163" y="4098074"/>
            <a:ext cx="71755" cy="24130"/>
          </a:xfrm>
          <a:custGeom>
            <a:avLst/>
            <a:gdLst/>
            <a:ahLst/>
            <a:cxnLst/>
            <a:rect l="l" t="t" r="r" b="b"/>
            <a:pathLst>
              <a:path w="71754" h="24129">
                <a:moveTo>
                  <a:pt x="65862" y="0"/>
                </a:moveTo>
                <a:lnTo>
                  <a:pt x="5283" y="0"/>
                </a:lnTo>
                <a:lnTo>
                  <a:pt x="0" y="5308"/>
                </a:lnTo>
                <a:lnTo>
                  <a:pt x="0" y="18415"/>
                </a:lnTo>
                <a:lnTo>
                  <a:pt x="5283" y="23710"/>
                </a:lnTo>
                <a:lnTo>
                  <a:pt x="65862" y="23710"/>
                </a:lnTo>
                <a:lnTo>
                  <a:pt x="71158" y="18415"/>
                </a:lnTo>
                <a:lnTo>
                  <a:pt x="71158" y="5308"/>
                </a:lnTo>
                <a:lnTo>
                  <a:pt x="65862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79183" y="4098074"/>
            <a:ext cx="35560" cy="24130"/>
          </a:xfrm>
          <a:custGeom>
            <a:avLst/>
            <a:gdLst/>
            <a:ahLst/>
            <a:cxnLst/>
            <a:rect l="l" t="t" r="r" b="b"/>
            <a:pathLst>
              <a:path w="35559" h="24129">
                <a:moveTo>
                  <a:pt x="30276" y="0"/>
                </a:moveTo>
                <a:lnTo>
                  <a:pt x="5295" y="0"/>
                </a:lnTo>
                <a:lnTo>
                  <a:pt x="0" y="5308"/>
                </a:lnTo>
                <a:lnTo>
                  <a:pt x="0" y="18415"/>
                </a:lnTo>
                <a:lnTo>
                  <a:pt x="5295" y="23710"/>
                </a:lnTo>
                <a:lnTo>
                  <a:pt x="30276" y="23710"/>
                </a:lnTo>
                <a:lnTo>
                  <a:pt x="35560" y="18415"/>
                </a:lnTo>
                <a:lnTo>
                  <a:pt x="35560" y="5308"/>
                </a:lnTo>
                <a:lnTo>
                  <a:pt x="30276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99756" y="4112044"/>
            <a:ext cx="109901" cy="2023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701248" y="4112044"/>
            <a:ext cx="109927" cy="2023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65683" y="4145508"/>
            <a:ext cx="379730" cy="498475"/>
          </a:xfrm>
          <a:custGeom>
            <a:avLst/>
            <a:gdLst/>
            <a:ahLst/>
            <a:cxnLst/>
            <a:rect l="l" t="t" r="r" b="b"/>
            <a:pathLst>
              <a:path w="379729" h="498475">
                <a:moveTo>
                  <a:pt x="0" y="0"/>
                </a:moveTo>
                <a:lnTo>
                  <a:pt x="379539" y="0"/>
                </a:lnTo>
                <a:lnTo>
                  <a:pt x="379539" y="498132"/>
                </a:lnTo>
                <a:lnTo>
                  <a:pt x="0" y="498132"/>
                </a:lnTo>
                <a:lnTo>
                  <a:pt x="0" y="0"/>
                </a:lnTo>
                <a:close/>
              </a:path>
            </a:pathLst>
          </a:custGeom>
          <a:solidFill>
            <a:srgbClr val="3F4861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04749" y="4908231"/>
            <a:ext cx="1301750" cy="297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50" spc="-25" dirty="0">
                <a:solidFill>
                  <a:srgbClr val="64626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SmartPhone</a:t>
            </a:r>
            <a:endParaRPr sz="17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496129" y="3898779"/>
            <a:ext cx="1208499" cy="129990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35613" y="4348416"/>
            <a:ext cx="1386827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0" y="144970"/>
                </a:lnTo>
                <a:lnTo>
                  <a:pt x="1295" y="145414"/>
                </a:lnTo>
                <a:lnTo>
                  <a:pt x="13166" y="148934"/>
                </a:lnTo>
                <a:lnTo>
                  <a:pt x="25466" y="151428"/>
                </a:lnTo>
                <a:lnTo>
                  <a:pt x="38285" y="152912"/>
                </a:lnTo>
                <a:lnTo>
                  <a:pt x="51714" y="153403"/>
                </a:lnTo>
                <a:lnTo>
                  <a:pt x="96893" y="147137"/>
                </a:lnTo>
                <a:lnTo>
                  <a:pt x="113570" y="139420"/>
                </a:lnTo>
                <a:lnTo>
                  <a:pt x="51714" y="139420"/>
                </a:lnTo>
                <a:lnTo>
                  <a:pt x="39748" y="138997"/>
                </a:lnTo>
                <a:lnTo>
                  <a:pt x="28336" y="137720"/>
                </a:lnTo>
                <a:lnTo>
                  <a:pt x="17406" y="135579"/>
                </a:lnTo>
                <a:lnTo>
                  <a:pt x="6883" y="132562"/>
                </a:lnTo>
                <a:close/>
              </a:path>
              <a:path w="572134" h="153670">
                <a:moveTo>
                  <a:pt x="373469" y="13969"/>
                </a:moveTo>
                <a:lnTo>
                  <a:pt x="311670" y="13969"/>
                </a:lnTo>
                <a:lnTo>
                  <a:pt x="352762" y="19637"/>
                </a:lnTo>
                <a:lnTo>
                  <a:pt x="385187" y="34710"/>
                </a:lnTo>
                <a:lnTo>
                  <a:pt x="412057" y="56291"/>
                </a:lnTo>
                <a:lnTo>
                  <a:pt x="436485" y="81483"/>
                </a:lnTo>
                <a:lnTo>
                  <a:pt x="461933" y="107636"/>
                </a:lnTo>
                <a:lnTo>
                  <a:pt x="490871" y="130702"/>
                </a:lnTo>
                <a:lnTo>
                  <a:pt x="526382" y="147137"/>
                </a:lnTo>
                <a:lnTo>
                  <a:pt x="571550" y="153403"/>
                </a:lnTo>
                <a:lnTo>
                  <a:pt x="571550" y="139420"/>
                </a:lnTo>
                <a:lnTo>
                  <a:pt x="530463" y="133756"/>
                </a:lnTo>
                <a:lnTo>
                  <a:pt x="498035" y="118694"/>
                </a:lnTo>
                <a:lnTo>
                  <a:pt x="471157" y="97126"/>
                </a:lnTo>
                <a:lnTo>
                  <a:pt x="421275" y="45777"/>
                </a:lnTo>
                <a:lnTo>
                  <a:pt x="392336" y="22704"/>
                </a:lnTo>
                <a:lnTo>
                  <a:pt x="373469" y="13969"/>
                </a:lnTo>
                <a:close/>
              </a:path>
              <a:path w="572134" h="153670">
                <a:moveTo>
                  <a:pt x="311670" y="0"/>
                </a:moveTo>
                <a:lnTo>
                  <a:pt x="266502" y="6267"/>
                </a:lnTo>
                <a:lnTo>
                  <a:pt x="230979" y="22709"/>
                </a:lnTo>
                <a:lnTo>
                  <a:pt x="167309" y="81483"/>
                </a:lnTo>
                <a:lnTo>
                  <a:pt x="152123" y="97126"/>
                </a:lnTo>
                <a:lnTo>
                  <a:pt x="125237" y="118694"/>
                </a:lnTo>
                <a:lnTo>
                  <a:pt x="92804" y="133756"/>
                </a:lnTo>
                <a:lnTo>
                  <a:pt x="51714" y="139420"/>
                </a:lnTo>
                <a:lnTo>
                  <a:pt x="113570" y="139420"/>
                </a:lnTo>
                <a:lnTo>
                  <a:pt x="132413" y="130700"/>
                </a:lnTo>
                <a:lnTo>
                  <a:pt x="161356" y="107631"/>
                </a:lnTo>
                <a:lnTo>
                  <a:pt x="186803" y="81470"/>
                </a:lnTo>
                <a:lnTo>
                  <a:pt x="211263" y="56275"/>
                </a:lnTo>
                <a:lnTo>
                  <a:pt x="238158" y="34699"/>
                </a:lnTo>
                <a:lnTo>
                  <a:pt x="270600" y="19634"/>
                </a:lnTo>
                <a:lnTo>
                  <a:pt x="311670" y="13969"/>
                </a:lnTo>
                <a:lnTo>
                  <a:pt x="373469" y="13969"/>
                </a:lnTo>
                <a:lnTo>
                  <a:pt x="356827" y="6265"/>
                </a:lnTo>
                <a:lnTo>
                  <a:pt x="311670" y="0"/>
                </a:lnTo>
                <a:close/>
              </a:path>
            </a:pathLst>
          </a:custGeom>
          <a:solidFill>
            <a:srgbClr val="646260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35613" y="4348416"/>
            <a:ext cx="1386828" cy="153670"/>
          </a:xfrm>
          <a:custGeom>
            <a:avLst/>
            <a:gdLst/>
            <a:ahLst/>
            <a:cxnLst/>
            <a:rect l="l" t="t" r="r" b="b"/>
            <a:pathLst>
              <a:path w="572134" h="153670">
                <a:moveTo>
                  <a:pt x="6883" y="132562"/>
                </a:moveTo>
                <a:lnTo>
                  <a:pt x="17406" y="135579"/>
                </a:lnTo>
                <a:lnTo>
                  <a:pt x="28336" y="137720"/>
                </a:lnTo>
                <a:lnTo>
                  <a:pt x="39748" y="138997"/>
                </a:lnTo>
                <a:lnTo>
                  <a:pt x="51714" y="139420"/>
                </a:lnTo>
                <a:lnTo>
                  <a:pt x="92804" y="133756"/>
                </a:lnTo>
                <a:lnTo>
                  <a:pt x="125237" y="118694"/>
                </a:lnTo>
                <a:lnTo>
                  <a:pt x="152123" y="97126"/>
                </a:lnTo>
                <a:lnTo>
                  <a:pt x="176568" y="71945"/>
                </a:lnTo>
                <a:lnTo>
                  <a:pt x="202026" y="45782"/>
                </a:lnTo>
                <a:lnTo>
                  <a:pt x="230979" y="22709"/>
                </a:lnTo>
                <a:lnTo>
                  <a:pt x="266502" y="6267"/>
                </a:lnTo>
                <a:lnTo>
                  <a:pt x="311670" y="0"/>
                </a:lnTo>
                <a:lnTo>
                  <a:pt x="356827" y="6265"/>
                </a:lnTo>
                <a:lnTo>
                  <a:pt x="392336" y="22704"/>
                </a:lnTo>
                <a:lnTo>
                  <a:pt x="421275" y="45777"/>
                </a:lnTo>
                <a:lnTo>
                  <a:pt x="446722" y="71945"/>
                </a:lnTo>
                <a:lnTo>
                  <a:pt x="471157" y="97126"/>
                </a:lnTo>
                <a:lnTo>
                  <a:pt x="498035" y="118694"/>
                </a:lnTo>
                <a:lnTo>
                  <a:pt x="530463" y="133756"/>
                </a:lnTo>
                <a:lnTo>
                  <a:pt x="571550" y="139420"/>
                </a:lnTo>
                <a:lnTo>
                  <a:pt x="571550" y="153403"/>
                </a:lnTo>
                <a:lnTo>
                  <a:pt x="526381" y="147137"/>
                </a:lnTo>
                <a:lnTo>
                  <a:pt x="490867" y="130700"/>
                </a:lnTo>
                <a:lnTo>
                  <a:pt x="436473" y="81470"/>
                </a:lnTo>
                <a:lnTo>
                  <a:pt x="412042" y="56275"/>
                </a:lnTo>
                <a:lnTo>
                  <a:pt x="385173" y="34699"/>
                </a:lnTo>
                <a:lnTo>
                  <a:pt x="352754" y="19634"/>
                </a:lnTo>
                <a:lnTo>
                  <a:pt x="311670" y="13969"/>
                </a:lnTo>
                <a:lnTo>
                  <a:pt x="270573" y="19637"/>
                </a:lnTo>
                <a:lnTo>
                  <a:pt x="238134" y="34710"/>
                </a:lnTo>
                <a:lnTo>
                  <a:pt x="211243" y="56291"/>
                </a:lnTo>
                <a:lnTo>
                  <a:pt x="186791" y="81483"/>
                </a:lnTo>
                <a:lnTo>
                  <a:pt x="161351" y="107636"/>
                </a:lnTo>
                <a:lnTo>
                  <a:pt x="132411" y="130702"/>
                </a:lnTo>
                <a:lnTo>
                  <a:pt x="96892" y="147137"/>
                </a:lnTo>
                <a:lnTo>
                  <a:pt x="51714" y="153403"/>
                </a:lnTo>
                <a:lnTo>
                  <a:pt x="38285" y="152912"/>
                </a:lnTo>
                <a:lnTo>
                  <a:pt x="25466" y="151428"/>
                </a:lnTo>
                <a:lnTo>
                  <a:pt x="13166" y="148934"/>
                </a:lnTo>
                <a:lnTo>
                  <a:pt x="1295" y="145414"/>
                </a:lnTo>
                <a:lnTo>
                  <a:pt x="863" y="145262"/>
                </a:lnTo>
                <a:lnTo>
                  <a:pt x="419" y="145110"/>
                </a:lnTo>
                <a:lnTo>
                  <a:pt x="0" y="144970"/>
                </a:lnTo>
              </a:path>
            </a:pathLst>
          </a:custGeom>
          <a:ln w="12700">
            <a:solidFill>
              <a:srgbClr val="64626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41500" y="515341"/>
            <a:ext cx="325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80" dirty="0">
                <a:latin typeface="THE명품고딕M" pitchFamily="18" charset="-127"/>
                <a:ea typeface="THE명품고딕M" pitchFamily="18" charset="-127"/>
              </a:rPr>
              <a:t>시스템 </a:t>
            </a:r>
            <a:r>
              <a:rPr lang="ko-KR" altLang="en-US" sz="2800" spc="-60" dirty="0">
                <a:latin typeface="THE명품고딕M" pitchFamily="18" charset="-127"/>
                <a:ea typeface="THE명품고딕M" pitchFamily="18" charset="-127"/>
              </a:rPr>
              <a:t>수행</a:t>
            </a:r>
            <a:r>
              <a:rPr lang="ko-KR" altLang="en-US" sz="2800" spc="-5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800" spc="-125" dirty="0">
                <a:latin typeface="THE명품고딕M" pitchFamily="18" charset="-127"/>
                <a:ea typeface="THE명품고딕M" pitchFamily="18" charset="-127"/>
              </a:rPr>
              <a:t>시나리오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736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33817" y="1277607"/>
            <a:ext cx="9931261" cy="5001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65500" y="515341"/>
            <a:ext cx="1563890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15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65500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B747ED-EAC1-40C2-A168-554EC3E71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9" y="1585792"/>
            <a:ext cx="4114800" cy="30905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9661" y="1507837"/>
            <a:ext cx="44101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HE명품고딕B" pitchFamily="18" charset="-127"/>
                <a:ea typeface="THE명품고딕B" pitchFamily="18" charset="-127"/>
              </a:rPr>
              <a:t>Raspberry Pi </a:t>
            </a:r>
            <a:br>
              <a:rPr lang="en-US" altLang="ko-KR" sz="3200" dirty="0">
                <a:latin typeface="THE명품고딕B" pitchFamily="18" charset="-127"/>
                <a:ea typeface="THE명품고딕B" pitchFamily="18" charset="-127"/>
              </a:rPr>
            </a:br>
            <a:r>
              <a:rPr lang="en-US" altLang="ko-KR" sz="3200" dirty="0">
                <a:latin typeface="THE명품고딕B" pitchFamily="18" charset="-127"/>
                <a:ea typeface="THE명품고딕B" pitchFamily="18" charset="-127"/>
              </a:rPr>
              <a:t>Multi Camera Adapter</a:t>
            </a:r>
            <a:endParaRPr lang="ko-KR" altLang="en-US" sz="3200" dirty="0">
              <a:latin typeface="THE명품고딕B" pitchFamily="18" charset="-127"/>
              <a:ea typeface="THE명품고딕B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1" y="1443036"/>
            <a:ext cx="60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0061" y="3131069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● 멀티 카메라 어댑터 보드를 통해 </a:t>
            </a:r>
            <a:b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en-US" altLang="ko-KR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4</a:t>
            </a:r>
            <a:r>
              <a:rPr lang="ko-KR" altLang="en-US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개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의 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Pi Camera </a:t>
            </a:r>
            <a:r>
              <a:rPr lang="ko-KR" altLang="en-US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수용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899" y="3893068"/>
            <a:ext cx="4481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Stackable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형태로 어댑터를 최대 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4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개 까지 쌓아</a:t>
            </a:r>
            <a:b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</a:b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ko-KR" altLang="en-US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최대 </a:t>
            </a:r>
            <a:r>
              <a:rPr lang="en-US" altLang="ko-KR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16</a:t>
            </a:r>
            <a:r>
              <a:rPr lang="ko-KR" altLang="en-US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개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의 파이카메라 수용 가능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69899" y="1281544"/>
            <a:ext cx="9353550" cy="0"/>
          </a:xfrm>
          <a:prstGeom prst="line">
            <a:avLst/>
          </a:prstGeom>
          <a:ln w="38100">
            <a:solidFill>
              <a:srgbClr val="E65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9899" y="4729205"/>
            <a:ext cx="5057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● 모든 카메라 포트는 </a:t>
            </a:r>
            <a:r>
              <a:rPr lang="en-US" altLang="ko-KR" sz="16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FFC (Flexible Flat Cable)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커넥터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9899" y="5366145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● 다양한 </a:t>
            </a:r>
            <a:r>
              <a:rPr lang="en-US" altLang="ko-KR" sz="1600" dirty="0">
                <a:latin typeface="THE명품고딕M" pitchFamily="18" charset="-127"/>
                <a:ea typeface="THE명품고딕M" pitchFamily="18" charset="-127"/>
              </a:rPr>
              <a:t>Raspberry Pi </a:t>
            </a:r>
            <a:r>
              <a:rPr lang="ko-KR" altLang="en-US" sz="1600" dirty="0">
                <a:latin typeface="THE명품고딕M" pitchFamily="18" charset="-127"/>
                <a:ea typeface="THE명품고딕M" pitchFamily="18" charset="-127"/>
              </a:rPr>
              <a:t>모델 지원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655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365500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환경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85F6A6-1D94-42F1-A2A4-2735B89B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12" y="1300460"/>
            <a:ext cx="4059437" cy="3920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899" y="2867025"/>
            <a:ext cx="4663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라즈베리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파이의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    CSI(Camera Serial Interface)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포트에 연결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897" y="3843529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25mm x 20mm x 9mm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이며 약 </a:t>
            </a:r>
            <a:r>
              <a:rPr lang="en-US" altLang="ko-KR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3g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의 무게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899" y="4682442"/>
            <a:ext cx="5440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●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2592x1944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픽셀의 </a:t>
            </a:r>
            <a:r>
              <a:rPr lang="ko-KR" altLang="en-US" dirty="0" err="1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스틸</a:t>
            </a:r>
            <a:r>
              <a:rPr lang="ko-KR" altLang="en-US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 이미지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와 </a:t>
            </a:r>
            <a:br>
              <a:rPr lang="en-US" altLang="ko-KR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1080p30, 720p60, 640x480p60/90 </a:t>
            </a:r>
            <a:r>
              <a:rPr lang="ko-KR" altLang="en-US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비디오를 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9661" y="1507837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THE명품고딕B" pitchFamily="18" charset="-127"/>
                <a:ea typeface="THE명품고딕B" pitchFamily="18" charset="-127"/>
              </a:rPr>
              <a:t>Raspberry Pi Camera V1.3</a:t>
            </a:r>
            <a:endParaRPr lang="ko-KR" altLang="en-US" sz="3200" dirty="0">
              <a:latin typeface="THE명품고딕B" pitchFamily="18" charset="-127"/>
              <a:ea typeface="THE명품고딕B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1" y="1443036"/>
            <a:ext cx="60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/>
        </p:nvCxnSpPr>
        <p:spPr>
          <a:xfrm>
            <a:off x="469899" y="1281544"/>
            <a:ext cx="9353550" cy="0"/>
          </a:xfrm>
          <a:prstGeom prst="line">
            <a:avLst/>
          </a:prstGeom>
          <a:ln w="38100">
            <a:solidFill>
              <a:srgbClr val="E65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0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7"/>
          <p:cNvSpPr/>
          <p:nvPr/>
        </p:nvSpPr>
        <p:spPr>
          <a:xfrm>
            <a:off x="1685959" y="5039187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1685959" y="3536667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500" y="515341"/>
            <a:ext cx="1543371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현황 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960" y="1792448"/>
            <a:ext cx="2534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 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완료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한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85959" y="3206036"/>
            <a:ext cx="1927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할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22A56F-2BCE-45AD-9120-77AB954ECF21}"/>
              </a:ext>
            </a:extLst>
          </p:cNvPr>
          <p:cNvSpPr txBox="1"/>
          <p:nvPr/>
        </p:nvSpPr>
        <p:spPr>
          <a:xfrm>
            <a:off x="1685959" y="4707738"/>
            <a:ext cx="3054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개발에서 </a:t>
            </a:r>
            <a:r>
              <a:rPr lang="ko-KR" altLang="en-US" sz="2200" dirty="0">
                <a:solidFill>
                  <a:srgbClr val="E65485"/>
                </a:solidFill>
                <a:latin typeface="THE명품고딕M" pitchFamily="18" charset="-127"/>
                <a:ea typeface="THE명품고딕M" pitchFamily="18" charset="-127"/>
              </a:rPr>
              <a:t>제외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할 기능</a:t>
            </a: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F0036313-1B9C-4BF1-BE2C-287AC1A97C62}"/>
              </a:ext>
            </a:extLst>
          </p:cNvPr>
          <p:cNvSpPr txBox="1"/>
          <p:nvPr/>
        </p:nvSpPr>
        <p:spPr>
          <a:xfrm>
            <a:off x="2143160" y="2324288"/>
            <a:ext cx="5634063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mjpg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스트림을 통한 영상 정보 송신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openCV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로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web streaming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영상 수신 및 거리 측정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안드로이드 앱을 통해 경고 기능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1C9FAC34-9FCB-47E7-8A18-8D220CA11DED}"/>
              </a:ext>
            </a:extLst>
          </p:cNvPr>
          <p:cNvSpPr txBox="1"/>
          <p:nvPr/>
        </p:nvSpPr>
        <p:spPr>
          <a:xfrm>
            <a:off x="2120548" y="3739804"/>
            <a:ext cx="5634063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mjpg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스트림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fps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개선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실시간 데이터 처리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</a:p>
          <a:p>
            <a:pPr marL="12700"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안드로이드 앱 경고 기능 개선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거리 측정 알고리즘 개선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65F1E031-02F3-4C5E-9C75-14F2FD219C1A}"/>
              </a:ext>
            </a:extLst>
          </p:cNvPr>
          <p:cNvSpPr txBox="1"/>
          <p:nvPr/>
        </p:nvSpPr>
        <p:spPr>
          <a:xfrm>
            <a:off x="2114663" y="5229074"/>
            <a:ext cx="56340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ko-KR" altLang="en-US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라즈베리파이와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안드로이드 블루투스 통신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7"/>
          <p:cNvSpPr/>
          <p:nvPr/>
        </p:nvSpPr>
        <p:spPr>
          <a:xfrm>
            <a:off x="1685960" y="211009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498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7"/>
          <p:cNvSpPr/>
          <p:nvPr/>
        </p:nvSpPr>
        <p:spPr>
          <a:xfrm>
            <a:off x="1685960" y="211009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3160" y="2410081"/>
            <a:ext cx="56340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sz="1800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https://github.com/jkan0405/SmombieProject.git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5500" y="515341"/>
            <a:ext cx="190981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현황 </a:t>
            </a:r>
            <a:r>
              <a:rPr lang="en-US" altLang="ko-KR" sz="2550" spc="-60" dirty="0">
                <a:latin typeface="THE명품고딕M" pitchFamily="18" charset="-127"/>
                <a:ea typeface="THE명품고딕M" pitchFamily="18" charset="-127"/>
              </a:rPr>
              <a:t>(2)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5960" y="1792448"/>
            <a:ext cx="27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Smombie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 err="1">
                <a:latin typeface="THE명품고딕M" pitchFamily="18" charset="-127"/>
                <a:ea typeface="THE명품고딕M" pitchFamily="18" charset="-127"/>
              </a:rPr>
              <a:t>Github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5960" y="3050923"/>
            <a:ext cx="26901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ko-KR" altLang="en-US" sz="2200" dirty="0" err="1">
                <a:latin typeface="THE명품고딕M" pitchFamily="18" charset="-127"/>
                <a:ea typeface="THE명품고딕M" pitchFamily="18" charset="-127"/>
              </a:rPr>
              <a:t>팀원별</a:t>
            </a:r>
            <a:r>
              <a:rPr lang="ko-KR" altLang="en-US" sz="22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GitHub ID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143160" y="3791084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팀장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정웅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635285" y="4080907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JWoong2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3"/>
          <p:cNvSpPr txBox="1"/>
          <p:nvPr/>
        </p:nvSpPr>
        <p:spPr>
          <a:xfrm>
            <a:off x="2143160" y="4518174"/>
            <a:ext cx="15589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팀원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김범수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3"/>
          <p:cNvSpPr txBox="1"/>
          <p:nvPr/>
        </p:nvSpPr>
        <p:spPr>
          <a:xfrm>
            <a:off x="2635285" y="4807997"/>
            <a:ext cx="17600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☞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: jkan0405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6" name="object 7"/>
          <p:cNvSpPr/>
          <p:nvPr/>
        </p:nvSpPr>
        <p:spPr>
          <a:xfrm>
            <a:off x="1685960" y="3382372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53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/>
          </p:nvPr>
        </p:nvGraphicFramePr>
        <p:xfrm>
          <a:off x="1045146" y="1665872"/>
          <a:ext cx="8492554" cy="482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5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8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정웅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김범수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자료수집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96545" marR="44450" indent="-214629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보드</a:t>
                      </a:r>
                      <a:r>
                        <a:rPr lang="en-US" sz="1200" spc="-5" baseline="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및 모듈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거리측정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알고리즘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85115" marR="182245" indent="-7810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인식 알고리즘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라즈베리파이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모듈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9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모듈</a:t>
                      </a:r>
                      <a:r>
                        <a:rPr sz="12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7620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영상처리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및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2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설계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 송수신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12750" marR="259079" indent="-11683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스마트폰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연동</a:t>
                      </a:r>
                      <a: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서버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2135" marR="182245" indent="-365125"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장애물 인식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알고리즘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개발</a:t>
                      </a:r>
                      <a:r>
                        <a:rPr lang="ko-KR" alt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00" b="1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R="69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3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800" b="1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79070" marR="14160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29845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167640" marR="142875" algn="ctr">
                        <a:lnSpc>
                          <a:spcPct val="100000"/>
                        </a:lnSpc>
                      </a:pP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하드웨어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제어 </a:t>
                      </a: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br>
                        <a:rPr lang="en-US"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</a:br>
                      <a:r>
                        <a:rPr sz="1200" spc="-5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서버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작동</a:t>
                      </a:r>
                      <a:r>
                        <a:rPr sz="12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16510" algn="ctr">
                        <a:lnSpc>
                          <a:spcPts val="1195"/>
                        </a:lnSpc>
                      </a:pP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 테스트</a:t>
                      </a:r>
                      <a:r>
                        <a:rPr sz="1200" spc="-4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/ </a:t>
                      </a:r>
                      <a:r>
                        <a:rPr sz="1200" spc="-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98900" y="515341"/>
            <a:ext cx="143244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 dirty="0">
                <a:latin typeface="THE명품고딕M" pitchFamily="18" charset="-127"/>
                <a:ea typeface="THE명품고딕M" pitchFamily="18" charset="-127"/>
              </a:rPr>
              <a:t>업무</a:t>
            </a:r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분담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45029" y="1673051"/>
            <a:ext cx="2356338" cy="854109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487227"/>
              </p:ext>
            </p:extLst>
          </p:nvPr>
        </p:nvGraphicFramePr>
        <p:xfrm>
          <a:off x="1310843" y="1833162"/>
          <a:ext cx="8063862" cy="4659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5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51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1985">
                <a:tc rowSpan="2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추진일정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70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추진사항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1400" spc="-5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685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1월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732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7399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3월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4월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5월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400" spc="-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6월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7~9월</a:t>
                      </a:r>
                      <a:endParaRPr sz="14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38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47434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 자료</a:t>
                      </a:r>
                      <a:r>
                        <a:rPr sz="12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254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물체 인식 영상처리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31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거리 감지 알고리즘</a:t>
                      </a:r>
                      <a:r>
                        <a:rPr sz="1200" spc="2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조사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41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57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414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202565" marR="181610" indent="13970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안드로이드와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endParaRPr lang="en-US" altLang="ko-KR" sz="1200" dirty="0">
                        <a:solidFill>
                          <a:srgbClr val="221815"/>
                        </a:solidFill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202565" marR="181610" indent="13970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통신구현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71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8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06730" marR="321945" indent="-16446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lang="ko-KR" altLang="en-US"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센서의 거리감지</a:t>
                      </a:r>
                      <a:endParaRPr lang="en-US" altLang="ko-KR" sz="1200" dirty="0">
                        <a:solidFill>
                          <a:srgbClr val="221815"/>
                        </a:solidFill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  <a:p>
                      <a:pPr marL="506730" marR="321945" indent="-16446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200" dirty="0" err="1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영상처리</a:t>
                      </a:r>
                      <a:r>
                        <a:rPr sz="1200" spc="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구현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7747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BC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747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4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  <a:p>
                      <a:pPr marL="5765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단위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317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0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5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통합</a:t>
                      </a:r>
                      <a:r>
                        <a:rPr sz="1200" spc="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4351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1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351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01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테스트 및</a:t>
                      </a:r>
                      <a:r>
                        <a:rPr sz="12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 </a:t>
                      </a:r>
                      <a:r>
                        <a:rPr sz="12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유지보수</a:t>
                      </a:r>
                      <a:endParaRPr sz="12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1371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12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63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7160" marB="0">
                    <a:lnL w="1270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HE명품고딕M" pitchFamily="18" charset="-127"/>
                        <a:ea typeface="THE명품고딕M" pitchFamily="18" charset="-127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27300" y="515341"/>
            <a:ext cx="2698175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종합설계 수행일정</a:t>
            </a:r>
          </a:p>
        </p:txBody>
      </p:sp>
    </p:spTree>
    <p:extLst>
      <p:ext uri="{BB962C8B-B14F-4D97-AF65-F5344CB8AC3E}">
        <p14:creationId xmlns:p14="http://schemas.microsoft.com/office/powerpoint/2010/main" val="70292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51797" y="149644"/>
            <a:ext cx="2847096" cy="181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3265" y="2901188"/>
            <a:ext cx="0" cy="4658995"/>
          </a:xfrm>
          <a:custGeom>
            <a:avLst/>
            <a:gdLst/>
            <a:ahLst/>
            <a:cxnLst/>
            <a:rect l="l" t="t" r="r" b="b"/>
            <a:pathLst>
              <a:path h="4658995">
                <a:moveTo>
                  <a:pt x="0" y="0"/>
                </a:moveTo>
                <a:lnTo>
                  <a:pt x="0" y="4658867"/>
                </a:lnTo>
              </a:path>
            </a:pathLst>
          </a:custGeom>
          <a:ln w="50800">
            <a:solidFill>
              <a:srgbClr val="1E1718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2589" y="2881338"/>
            <a:ext cx="4364355" cy="0"/>
          </a:xfrm>
          <a:custGeom>
            <a:avLst/>
            <a:gdLst/>
            <a:ahLst/>
            <a:cxnLst/>
            <a:rect l="l" t="t" r="r" b="b"/>
            <a:pathLst>
              <a:path w="4364355">
                <a:moveTo>
                  <a:pt x="0" y="0"/>
                </a:moveTo>
                <a:lnTo>
                  <a:pt x="4364113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0998" y="3374744"/>
            <a:ext cx="1597901" cy="2999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개요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0997" y="5515813"/>
            <a:ext cx="22836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3.시스템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시나리오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96234" y="6558797"/>
            <a:ext cx="24408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4.</a:t>
            </a:r>
            <a:r>
              <a:rPr lang="ko-KR" altLang="en-US"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개발환경 및 개발 방법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6542" y="3374974"/>
            <a:ext cx="12186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5</a:t>
            </a:r>
            <a:r>
              <a:rPr sz="1800" spc="-11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.개발</a:t>
            </a:r>
            <a:r>
              <a:rPr lang="en-US" altLang="ko-KR" sz="1800" spc="-11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800" spc="-11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현황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26542" y="4445508"/>
            <a:ext cx="1218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6.업무</a:t>
            </a: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분담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6542" y="5516042"/>
            <a:ext cx="20443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7.종합설계</a:t>
            </a:r>
            <a:r>
              <a:rPr sz="1800" spc="-1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수행일정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6543" y="6586348"/>
            <a:ext cx="24253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8.필요기술 </a:t>
            </a:r>
            <a:r>
              <a:rPr sz="180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및 </a:t>
            </a:r>
            <a:r>
              <a:rPr sz="1800" spc="-4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</a:t>
            </a:r>
            <a:r>
              <a:rPr sz="1800" spc="-8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1800" spc="-90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문헌</a:t>
            </a:r>
            <a:endParaRPr sz="18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58741" y="1968563"/>
            <a:ext cx="2133600" cy="0"/>
          </a:xfrm>
          <a:custGeom>
            <a:avLst/>
            <a:gdLst/>
            <a:ahLst/>
            <a:cxnLst/>
            <a:rect l="l" t="t" r="r" b="b"/>
            <a:pathLst>
              <a:path w="2133600">
                <a:moveTo>
                  <a:pt x="0" y="0"/>
                </a:moveTo>
                <a:lnTo>
                  <a:pt x="2133600" y="0"/>
                </a:lnTo>
              </a:path>
            </a:pathLst>
          </a:custGeom>
          <a:ln w="25400">
            <a:solidFill>
              <a:srgbClr val="221815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7606" y="1957781"/>
            <a:ext cx="513822" cy="923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06009" y="1957780"/>
            <a:ext cx="4039199" cy="180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17275" y="3843236"/>
            <a:ext cx="84556" cy="1382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6321" y="4405753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2.</a:t>
            </a:r>
            <a:r>
              <a:rPr lang="ko-KR" altLang="en-US" spc="-95" dirty="0">
                <a:solidFill>
                  <a:srgbClr val="2B2928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시스템 구성도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230959" y="2028825"/>
            <a:ext cx="8026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Pi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카메라 모듈을 통해 기록되는 영상을 웹으로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웹캠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)</a:t>
            </a: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Chrome, Firefox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및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MJPG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스트림을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수신 할 수 있는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 기타 소프트웨어와 같은 다양한 유형의 사용자에게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IP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기반 네트워크를 통해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 JPEG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파일을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스트리밍하는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데 사용할 수 있음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0900" y="348197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230959" y="394549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순수한 영상 및 이미지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00" y="45487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전송 대상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12293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가 실행될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GPU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1399876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MJPG Streaming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1823847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900" y="1565302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예제 영상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DA0F02-4358-4793-9454-13851AA0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2" y="2256689"/>
            <a:ext cx="9730105" cy="38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5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Egg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3" y="898283"/>
            <a:ext cx="58297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2028825"/>
            <a:ext cx="36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라즈베리파이의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인터넷 연결 담당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900" y="2802360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예상 문제점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0959" y="326588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배터리 문제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900" y="4198817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해결방안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0959" y="466234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보조배터리 겸용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Egg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3635215"/>
            <a:ext cx="37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별도 요금에 따른 사용자 부담 문제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0959" y="5055915"/>
            <a:ext cx="789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원자재 가격을 최대한 저렴하게 맞추어 요금을 포함해도 부담되지 않도록 조정</a:t>
            </a:r>
          </a:p>
        </p:txBody>
      </p:sp>
      <p:pic>
        <p:nvPicPr>
          <p:cNvPr id="5122" name="Picture 2" descr="kt 에그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571592"/>
            <a:ext cx="3200199" cy="32001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1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307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YOLO( You Only Look Once )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3068266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장애물 인식 및 좌표 송신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263210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다루는 정보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309562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영상 및 이미지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511" y="4010025"/>
            <a:ext cx="910698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□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형식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void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(image a,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x1,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y1,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x2,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int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y2, float r, float g, float b)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리턴값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없음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설명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인식된 물체에 대해 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bounding_box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를 입히는 기능을 수행한다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.</a:t>
            </a:r>
          </a:p>
          <a:p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예시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	</a:t>
            </a:r>
            <a:r>
              <a:rPr lang="en-US" altLang="ko-KR" dirty="0" err="1">
                <a:latin typeface="THE명품고딕M" pitchFamily="18" charset="-127"/>
                <a:ea typeface="THE명품고딕M" pitchFamily="18" charset="-127"/>
              </a:rPr>
              <a:t>draw_box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(A, 24, 24, 32, 32, 36, 36, 36)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8"/>
          <p:cNvSpPr/>
          <p:nvPr/>
        </p:nvSpPr>
        <p:spPr>
          <a:xfrm>
            <a:off x="1003300" y="4467225"/>
            <a:ext cx="868680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09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22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Tiny YOLO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122353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에 비해 조금 더 가벼운 모듈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39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구현하려는 시스템에서는 라벨의 정확성에 대해서 그다지 큰 비중이 있지 않기 때문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차이점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7611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오리지날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모듈 보다 비교할 레이아웃이 좀 더 적게 포함되어 있음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(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/ Tiny 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는 미리 </a:t>
            </a:r>
            <a:r>
              <a:rPr lang="ko-KR" altLang="en-US">
                <a:latin typeface="THE명품고딕M" pitchFamily="18" charset="-127"/>
                <a:ea typeface="THE명품고딕M" pitchFamily="18" charset="-127"/>
              </a:rPr>
              <a:t>학습된 레이아웃과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신경망을 통해 사물을 구분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)</a:t>
            </a:r>
            <a:endParaRPr lang="ko-KR" altLang="en-US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0959" y="4766680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오히려 정확성보다는 빠른 프레임을 요구</a:t>
            </a:r>
          </a:p>
        </p:txBody>
      </p:sp>
    </p:spTree>
    <p:extLst>
      <p:ext uri="{BB962C8B-B14F-4D97-AF65-F5344CB8AC3E}">
        <p14:creationId xmlns:p14="http://schemas.microsoft.com/office/powerpoint/2010/main" val="1753862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506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안드로이드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기반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스마트폰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유저에게 경고를 알림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서버에서 처리된 정보를 사용자에게 알리기 위해서는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가장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접근성이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좋다고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8324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모듈과 영상처리를 이용한 장애물 인식 및 거리 측정 결과에 기반하여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   사용자에게 위험을 알리기 위함</a:t>
            </a:r>
          </a:p>
        </p:txBody>
      </p:sp>
    </p:spTree>
    <p:extLst>
      <p:ext uri="{BB962C8B-B14F-4D97-AF65-F5344CB8AC3E}">
        <p14:creationId xmlns:p14="http://schemas.microsoft.com/office/powerpoint/2010/main" val="1404288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49" y="1206157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Application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82" name="object 8"/>
          <p:cNvSpPr/>
          <p:nvPr/>
        </p:nvSpPr>
        <p:spPr>
          <a:xfrm>
            <a:off x="5351654" y="898283"/>
            <a:ext cx="2281045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8882" y="175317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알림 방법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29575" y="2292893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알림 팝업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113" y="1612215"/>
            <a:ext cx="3171261" cy="533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29575" y="290249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미세한 진동 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64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202" y="1298295"/>
            <a:ext cx="9730105" cy="5873115"/>
          </a:xfrm>
          <a:custGeom>
            <a:avLst/>
            <a:gdLst/>
            <a:ahLst/>
            <a:cxnLst/>
            <a:rect l="l" t="t" r="r" b="b"/>
            <a:pathLst>
              <a:path w="9730105" h="5873115">
                <a:moveTo>
                  <a:pt x="9729597" y="5872861"/>
                </a:moveTo>
                <a:lnTo>
                  <a:pt x="0" y="5872861"/>
                </a:lnTo>
                <a:lnTo>
                  <a:pt x="0" y="0"/>
                </a:lnTo>
                <a:lnTo>
                  <a:pt x="9729597" y="0"/>
                </a:lnTo>
                <a:lnTo>
                  <a:pt x="9729597" y="5872861"/>
                </a:lnTo>
                <a:close/>
              </a:path>
            </a:pathLst>
          </a:custGeom>
          <a:solidFill>
            <a:srgbClr val="F3ABC3">
              <a:alpha val="16998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0936" y="1274524"/>
            <a:ext cx="9930130" cy="6057265"/>
          </a:xfrm>
          <a:custGeom>
            <a:avLst/>
            <a:gdLst/>
            <a:ahLst/>
            <a:cxnLst/>
            <a:rect l="l" t="t" r="r" b="b"/>
            <a:pathLst>
              <a:path w="9930130" h="6057265">
                <a:moveTo>
                  <a:pt x="9930117" y="6057150"/>
                </a:moveTo>
                <a:lnTo>
                  <a:pt x="0" y="6057150"/>
                </a:lnTo>
                <a:lnTo>
                  <a:pt x="0" y="0"/>
                </a:lnTo>
                <a:lnTo>
                  <a:pt x="9930117" y="0"/>
                </a:lnTo>
                <a:lnTo>
                  <a:pt x="9930117" y="6057150"/>
                </a:lnTo>
                <a:close/>
              </a:path>
            </a:pathLst>
          </a:custGeom>
          <a:ln w="254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93900" y="515341"/>
            <a:ext cx="320472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dirty="0">
                <a:latin typeface="THE명품고딕M" pitchFamily="18" charset="-127"/>
                <a:ea typeface="THE명품고딕M" pitchFamily="18" charset="-127"/>
              </a:rPr>
              <a:t>시스템 모듈 상세 설계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46001" y="573049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거리측정 알고리즘</a:t>
            </a:r>
          </a:p>
        </p:txBody>
      </p:sp>
      <p:sp>
        <p:nvSpPr>
          <p:cNvPr id="82" name="object 8"/>
          <p:cNvSpPr/>
          <p:nvPr/>
        </p:nvSpPr>
        <p:spPr>
          <a:xfrm>
            <a:off x="5351655" y="898283"/>
            <a:ext cx="1943920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0900" y="1565302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30959" y="2028825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스테레오 정합 알고리즘을 통한 거리 측정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900" y="393382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적용하게 된 이유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959" y="4397348"/>
            <a:ext cx="7406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부정확한 거리 측정 센서를 이용하기 보다 영상 처리를 통한 거리 측정이 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 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더 정확할 거라 생각함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0900" y="2638425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※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사용 목적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30959" y="3101948"/>
            <a:ext cx="501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YOLO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로 인식된 장애물의 거리를 측정하기 위함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0959" y="5041634"/>
            <a:ext cx="486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파이 카메라 모듈 두 개로 거리측정 하기 위함</a:t>
            </a:r>
            <a:endParaRPr lang="en-US" altLang="ko-KR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934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7"/>
          <p:cNvSpPr/>
          <p:nvPr/>
        </p:nvSpPr>
        <p:spPr>
          <a:xfrm>
            <a:off x="1685960" y="3728604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7"/>
          <p:cNvSpPr/>
          <p:nvPr/>
        </p:nvSpPr>
        <p:spPr>
          <a:xfrm>
            <a:off x="1685960" y="5251151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1685960" y="1552582"/>
            <a:ext cx="2941394" cy="198875"/>
          </a:xfrm>
          <a:custGeom>
            <a:avLst/>
            <a:gdLst>
              <a:gd name="connsiteX0" fmla="*/ 0 w 7046023"/>
              <a:gd name="connsiteY0" fmla="*/ 0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0 w 7046023"/>
              <a:gd name="connsiteY4" fmla="*/ 0 h 397751"/>
              <a:gd name="connsiteX0" fmla="*/ 3322750 w 7046023"/>
              <a:gd name="connsiteY0" fmla="*/ 12879 h 397751"/>
              <a:gd name="connsiteX1" fmla="*/ 7046023 w 7046023"/>
              <a:gd name="connsiteY1" fmla="*/ 0 h 397751"/>
              <a:gd name="connsiteX2" fmla="*/ 7046023 w 7046023"/>
              <a:gd name="connsiteY2" fmla="*/ 397751 h 397751"/>
              <a:gd name="connsiteX3" fmla="*/ 0 w 7046023"/>
              <a:gd name="connsiteY3" fmla="*/ 397751 h 397751"/>
              <a:gd name="connsiteX4" fmla="*/ 3322750 w 7046023"/>
              <a:gd name="connsiteY4" fmla="*/ 12879 h 397751"/>
              <a:gd name="connsiteX0" fmla="*/ 49463 w 3772736"/>
              <a:gd name="connsiteY0" fmla="*/ 12879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49463 w 3772736"/>
              <a:gd name="connsiteY4" fmla="*/ 12879 h 397751"/>
              <a:gd name="connsiteX0" fmla="*/ 831342 w 3772736"/>
              <a:gd name="connsiteY0" fmla="*/ 39383 h 397751"/>
              <a:gd name="connsiteX1" fmla="*/ 3772736 w 3772736"/>
              <a:gd name="connsiteY1" fmla="*/ 0 h 397751"/>
              <a:gd name="connsiteX2" fmla="*/ 3772736 w 3772736"/>
              <a:gd name="connsiteY2" fmla="*/ 397751 h 397751"/>
              <a:gd name="connsiteX3" fmla="*/ 0 w 3772736"/>
              <a:gd name="connsiteY3" fmla="*/ 384499 h 397751"/>
              <a:gd name="connsiteX4" fmla="*/ 831342 w 3772736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44743 h 397751"/>
              <a:gd name="connsiteX4" fmla="*/ 0 w 2941394"/>
              <a:gd name="connsiteY4" fmla="*/ 39383 h 397751"/>
              <a:gd name="connsiteX0" fmla="*/ 0 w 2941394"/>
              <a:gd name="connsiteY0" fmla="*/ 39383 h 397751"/>
              <a:gd name="connsiteX1" fmla="*/ 2941394 w 2941394"/>
              <a:gd name="connsiteY1" fmla="*/ 0 h 397751"/>
              <a:gd name="connsiteX2" fmla="*/ 2941394 w 2941394"/>
              <a:gd name="connsiteY2" fmla="*/ 397751 h 397751"/>
              <a:gd name="connsiteX3" fmla="*/ 3545 w 2941394"/>
              <a:gd name="connsiteY3" fmla="*/ 384499 h 397751"/>
              <a:gd name="connsiteX4" fmla="*/ 0 w 2941394"/>
              <a:gd name="connsiteY4" fmla="*/ 39383 h 397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1394" h="397751">
                <a:moveTo>
                  <a:pt x="0" y="39383"/>
                </a:moveTo>
                <a:lnTo>
                  <a:pt x="2941394" y="0"/>
                </a:lnTo>
                <a:lnTo>
                  <a:pt x="2941394" y="397751"/>
                </a:lnTo>
                <a:lnTo>
                  <a:pt x="3545" y="384499"/>
                </a:lnTo>
                <a:cubicBezTo>
                  <a:pt x="2363" y="282712"/>
                  <a:pt x="1182" y="141170"/>
                  <a:pt x="0" y="39383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6175" y="1876425"/>
            <a:ext cx="7121525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Java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기반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IDE(eclipse)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사용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  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소켓 프로그래밍 및 영상처리 알고리즘 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Studio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이용하여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Android App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>
              <a:spcBef>
                <a:spcPts val="100"/>
              </a:spcBef>
            </a:pP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OpenCV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라이브러리를 이용한 거리 측정 알고리즘 구현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934" y="515341"/>
            <a:ext cx="1448473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개발</a:t>
            </a:r>
            <a:r>
              <a:rPr lang="ko-KR" altLang="en-US" sz="2550" spc="-105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60">
                <a:latin typeface="THE명품고딕M" pitchFamily="18" charset="-127"/>
                <a:ea typeface="THE명품고딕M" pitchFamily="18" charset="-127"/>
              </a:rPr>
              <a:t>방법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7712" y="1282098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Application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5149" y="3437129"/>
            <a:ext cx="24256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</a:t>
            </a:r>
            <a:r>
              <a:rPr lang="en-US" altLang="ko-KR" sz="2200">
                <a:latin typeface="THE명품고딕M" pitchFamily="18" charset="-127"/>
                <a:ea typeface="THE명품고딕M" pitchFamily="18" charset="-127"/>
              </a:rPr>
              <a:t>Raspberry Pi </a:t>
            </a:r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3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9975" y="5438848"/>
            <a:ext cx="27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GPU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를 탑재한 서버 구축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5149" y="4919702"/>
            <a:ext cx="13853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THE명품고딕M" pitchFamily="18" charset="-127"/>
                <a:ea typeface="THE명품고딕M" pitchFamily="18" charset="-127"/>
              </a:rPr>
              <a:t>※ Server</a:t>
            </a:r>
            <a:endParaRPr lang="ko-KR" altLang="en-US" sz="220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8577" y="3927479"/>
            <a:ext cx="4335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</a:t>
            </a:r>
            <a:r>
              <a:rPr lang="en-US" altLang="ko-KR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Pi </a:t>
            </a:r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카메라 모듈을 이용한 영상 데이터 수집</a:t>
            </a:r>
            <a:endParaRPr lang="en-US" altLang="ko-KR" spc="-45" dirty="0">
              <a:solidFill>
                <a:srgbClr val="221815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r>
              <a:rPr lang="ko-KR" altLang="en-US" spc="-4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▶ 수집된 영상 데이터를 서버로 송신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1168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body" idx="4294967295"/>
          </p:nvPr>
        </p:nvSpPr>
        <p:spPr>
          <a:xfrm>
            <a:off x="0" y="1487488"/>
            <a:ext cx="10267950" cy="21272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72435" indent="-288290">
              <a:lnSpc>
                <a:spcPct val="100000"/>
              </a:lnSpc>
              <a:spcBef>
                <a:spcPts val="745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2"/>
              </a:rPr>
              <a:t>http://it.chosun.com/news/article.html?no=2840869</a:t>
            </a:r>
          </a:p>
          <a:p>
            <a:pPr marL="2972435" indent="-288290">
              <a:lnSpc>
                <a:spcPct val="100000"/>
              </a:lnSpc>
              <a:spcBef>
                <a:spcPts val="645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3"/>
              </a:rPr>
              <a:t>http://blog.daum.net/sotongman/10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4"/>
              </a:rPr>
              <a:t>http://martin.pixelstairs.com/51</a:t>
            </a:r>
          </a:p>
          <a:p>
            <a:pPr marL="2972435" indent="-288290">
              <a:lnSpc>
                <a:spcPct val="100000"/>
              </a:lnSpc>
              <a:spcBef>
                <a:spcPts val="540"/>
              </a:spcBef>
              <a:buChar char="●"/>
              <a:tabLst>
                <a:tab pos="2973705" algn="l"/>
              </a:tabLst>
            </a:pPr>
            <a:r>
              <a:rPr spc="-35" dirty="0">
                <a:latin typeface="THE명품고딕M" pitchFamily="18" charset="-127"/>
                <a:ea typeface="THE명품고딕M" pitchFamily="18" charset="-127"/>
                <a:hlinkClick r:id="rId5"/>
              </a:rPr>
              <a:t>http://cilab.knu.ac.kr/research/Vision/matching.htm</a:t>
            </a:r>
          </a:p>
          <a:p>
            <a:pPr marL="2972435" indent="-288290">
              <a:lnSpc>
                <a:spcPct val="100000"/>
              </a:lnSpc>
              <a:spcBef>
                <a:spcPts val="480"/>
              </a:spcBef>
              <a:buChar char="●"/>
              <a:tabLst>
                <a:tab pos="2973705" algn="l"/>
              </a:tabLst>
            </a:pPr>
            <a:r>
              <a:rPr spc="-40" dirty="0">
                <a:latin typeface="THE명품고딕M" pitchFamily="18" charset="-127"/>
                <a:ea typeface="THE명품고딕M" pitchFamily="18" charset="-127"/>
                <a:hlinkClick r:id="rId6"/>
              </a:rPr>
              <a:t>http://news.joins.com/article/21560758</a:t>
            </a:r>
          </a:p>
          <a:p>
            <a:pPr marL="2972435" indent="-288290">
              <a:lnSpc>
                <a:spcPct val="100000"/>
              </a:lnSpc>
              <a:spcBef>
                <a:spcPts val="740"/>
              </a:spcBef>
              <a:buChar char="●"/>
              <a:tabLst>
                <a:tab pos="2973705" algn="l"/>
              </a:tabLst>
            </a:pPr>
            <a:r>
              <a:rPr spc="-30" dirty="0">
                <a:latin typeface="THE명품고딕M" pitchFamily="18" charset="-127"/>
                <a:ea typeface="THE명품고딕M" pitchFamily="18" charset="-127"/>
                <a:hlinkClick r:id="rId7"/>
              </a:rPr>
              <a:t>http://s-space.snu.ac.kr/bitstream/10371/123062/1/000000018306.pdf</a:t>
            </a:r>
          </a:p>
        </p:txBody>
      </p:sp>
      <p:sp>
        <p:nvSpPr>
          <p:cNvPr id="3" name="object 3"/>
          <p:cNvSpPr/>
          <p:nvPr/>
        </p:nvSpPr>
        <p:spPr>
          <a:xfrm>
            <a:off x="1708500" y="2194313"/>
            <a:ext cx="545465" cy="546735"/>
          </a:xfrm>
          <a:custGeom>
            <a:avLst/>
            <a:gdLst/>
            <a:ahLst/>
            <a:cxnLst/>
            <a:rect l="l" t="t" r="r" b="b"/>
            <a:pathLst>
              <a:path w="545464" h="546735">
                <a:moveTo>
                  <a:pt x="296046" y="0"/>
                </a:moveTo>
                <a:lnTo>
                  <a:pt x="249349" y="0"/>
                </a:lnTo>
                <a:lnTo>
                  <a:pt x="203202" y="7908"/>
                </a:lnTo>
                <a:lnTo>
                  <a:pt x="158708" y="23726"/>
                </a:lnTo>
                <a:lnTo>
                  <a:pt x="116969" y="47452"/>
                </a:lnTo>
                <a:lnTo>
                  <a:pt x="79088" y="79088"/>
                </a:lnTo>
                <a:lnTo>
                  <a:pt x="47452" y="116969"/>
                </a:lnTo>
                <a:lnTo>
                  <a:pt x="23726" y="158708"/>
                </a:lnTo>
                <a:lnTo>
                  <a:pt x="7908" y="203202"/>
                </a:lnTo>
                <a:lnTo>
                  <a:pt x="0" y="249350"/>
                </a:lnTo>
                <a:lnTo>
                  <a:pt x="0" y="296048"/>
                </a:lnTo>
                <a:lnTo>
                  <a:pt x="7908" y="342196"/>
                </a:lnTo>
                <a:lnTo>
                  <a:pt x="23726" y="386690"/>
                </a:lnTo>
                <a:lnTo>
                  <a:pt x="47452" y="428429"/>
                </a:lnTo>
                <a:lnTo>
                  <a:pt x="79088" y="466311"/>
                </a:lnTo>
                <a:lnTo>
                  <a:pt x="121996" y="501339"/>
                </a:lnTo>
                <a:lnTo>
                  <a:pt x="169610" y="526358"/>
                </a:lnTo>
                <a:lnTo>
                  <a:pt x="220362" y="541368"/>
                </a:lnTo>
                <a:lnTo>
                  <a:pt x="272686" y="546371"/>
                </a:lnTo>
                <a:lnTo>
                  <a:pt x="325018" y="541368"/>
                </a:lnTo>
                <a:lnTo>
                  <a:pt x="375774" y="526358"/>
                </a:lnTo>
                <a:lnTo>
                  <a:pt x="404449" y="511291"/>
                </a:lnTo>
                <a:lnTo>
                  <a:pt x="272691" y="511291"/>
                </a:lnTo>
                <a:lnTo>
                  <a:pt x="227074" y="506928"/>
                </a:lnTo>
                <a:lnTo>
                  <a:pt x="182823" y="493839"/>
                </a:lnTo>
                <a:lnTo>
                  <a:pt x="141306" y="472023"/>
                </a:lnTo>
                <a:lnTo>
                  <a:pt x="103891" y="441482"/>
                </a:lnTo>
                <a:lnTo>
                  <a:pt x="76209" y="408226"/>
                </a:lnTo>
                <a:lnTo>
                  <a:pt x="68521" y="396334"/>
                </a:lnTo>
                <a:lnTo>
                  <a:pt x="98468" y="396334"/>
                </a:lnTo>
                <a:lnTo>
                  <a:pt x="106329" y="388472"/>
                </a:lnTo>
                <a:lnTo>
                  <a:pt x="106329" y="369092"/>
                </a:lnTo>
                <a:lnTo>
                  <a:pt x="98468" y="361231"/>
                </a:lnTo>
                <a:lnTo>
                  <a:pt x="51059" y="361231"/>
                </a:lnTo>
                <a:lnTo>
                  <a:pt x="42292" y="334812"/>
                </a:lnTo>
                <a:lnTo>
                  <a:pt x="36695" y="307719"/>
                </a:lnTo>
                <a:lnTo>
                  <a:pt x="34260" y="280246"/>
                </a:lnTo>
                <a:lnTo>
                  <a:pt x="34980" y="252684"/>
                </a:lnTo>
                <a:lnTo>
                  <a:pt x="182707" y="252684"/>
                </a:lnTo>
                <a:lnTo>
                  <a:pt x="190594" y="244848"/>
                </a:lnTo>
                <a:lnTo>
                  <a:pt x="190594" y="225430"/>
                </a:lnTo>
                <a:lnTo>
                  <a:pt x="182707" y="217581"/>
                </a:lnTo>
                <a:lnTo>
                  <a:pt x="40518" y="217581"/>
                </a:lnTo>
                <a:lnTo>
                  <a:pt x="49426" y="188366"/>
                </a:lnTo>
                <a:lnTo>
                  <a:pt x="62149" y="160280"/>
                </a:lnTo>
                <a:lnTo>
                  <a:pt x="78687" y="133712"/>
                </a:lnTo>
                <a:lnTo>
                  <a:pt x="99039" y="109047"/>
                </a:lnTo>
                <a:lnTo>
                  <a:pt x="333672" y="109047"/>
                </a:lnTo>
                <a:lnTo>
                  <a:pt x="341520" y="101186"/>
                </a:lnTo>
                <a:lnTo>
                  <a:pt x="341520" y="81805"/>
                </a:lnTo>
                <a:lnTo>
                  <a:pt x="333672" y="73944"/>
                </a:lnTo>
                <a:lnTo>
                  <a:pt x="140492" y="73944"/>
                </a:lnTo>
                <a:lnTo>
                  <a:pt x="171476" y="56518"/>
                </a:lnTo>
                <a:lnTo>
                  <a:pt x="204232" y="44072"/>
                </a:lnTo>
                <a:lnTo>
                  <a:pt x="238167" y="36605"/>
                </a:lnTo>
                <a:lnTo>
                  <a:pt x="272686" y="34117"/>
                </a:lnTo>
                <a:lnTo>
                  <a:pt x="404962" y="34117"/>
                </a:lnTo>
                <a:lnTo>
                  <a:pt x="386684" y="23726"/>
                </a:lnTo>
                <a:lnTo>
                  <a:pt x="342192" y="7908"/>
                </a:lnTo>
                <a:lnTo>
                  <a:pt x="296046" y="0"/>
                </a:lnTo>
                <a:close/>
              </a:path>
              <a:path w="545464" h="546735">
                <a:moveTo>
                  <a:pt x="404962" y="34117"/>
                </a:moveTo>
                <a:lnTo>
                  <a:pt x="272686" y="34117"/>
                </a:lnTo>
                <a:lnTo>
                  <a:pt x="318310" y="38476"/>
                </a:lnTo>
                <a:lnTo>
                  <a:pt x="362561" y="51557"/>
                </a:lnTo>
                <a:lnTo>
                  <a:pt x="404074" y="73368"/>
                </a:lnTo>
                <a:lnTo>
                  <a:pt x="441482" y="103916"/>
                </a:lnTo>
                <a:lnTo>
                  <a:pt x="442117" y="104526"/>
                </a:lnTo>
                <a:lnTo>
                  <a:pt x="442701" y="105199"/>
                </a:lnTo>
                <a:lnTo>
                  <a:pt x="443324" y="105821"/>
                </a:lnTo>
                <a:lnTo>
                  <a:pt x="443324" y="439564"/>
                </a:lnTo>
                <a:lnTo>
                  <a:pt x="442701" y="440187"/>
                </a:lnTo>
                <a:lnTo>
                  <a:pt x="442117" y="440860"/>
                </a:lnTo>
                <a:lnTo>
                  <a:pt x="404071" y="472023"/>
                </a:lnTo>
                <a:lnTo>
                  <a:pt x="362557" y="493839"/>
                </a:lnTo>
                <a:lnTo>
                  <a:pt x="318308" y="506928"/>
                </a:lnTo>
                <a:lnTo>
                  <a:pt x="272691" y="511291"/>
                </a:lnTo>
                <a:lnTo>
                  <a:pt x="404449" y="511291"/>
                </a:lnTo>
                <a:lnTo>
                  <a:pt x="423389" y="501339"/>
                </a:lnTo>
                <a:lnTo>
                  <a:pt x="466298" y="466311"/>
                </a:lnTo>
                <a:lnTo>
                  <a:pt x="497933" y="428429"/>
                </a:lnTo>
                <a:lnTo>
                  <a:pt x="517614" y="393806"/>
                </a:lnTo>
                <a:lnTo>
                  <a:pt x="478426" y="393806"/>
                </a:lnTo>
                <a:lnTo>
                  <a:pt x="478426" y="151592"/>
                </a:lnTo>
                <a:lnTo>
                  <a:pt x="517614" y="151592"/>
                </a:lnTo>
                <a:lnTo>
                  <a:pt x="497933" y="116969"/>
                </a:lnTo>
                <a:lnTo>
                  <a:pt x="466298" y="79088"/>
                </a:lnTo>
                <a:lnTo>
                  <a:pt x="428420" y="47452"/>
                </a:lnTo>
                <a:lnTo>
                  <a:pt x="404962" y="34117"/>
                </a:lnTo>
                <a:close/>
              </a:path>
              <a:path w="545464" h="546735">
                <a:moveTo>
                  <a:pt x="517614" y="151592"/>
                </a:moveTo>
                <a:lnTo>
                  <a:pt x="478426" y="151592"/>
                </a:lnTo>
                <a:lnTo>
                  <a:pt x="499464" y="198225"/>
                </a:lnTo>
                <a:lnTo>
                  <a:pt x="509982" y="247570"/>
                </a:lnTo>
                <a:lnTo>
                  <a:pt x="509982" y="297819"/>
                </a:lnTo>
                <a:lnTo>
                  <a:pt x="499464" y="347167"/>
                </a:lnTo>
                <a:lnTo>
                  <a:pt x="478426" y="393806"/>
                </a:lnTo>
                <a:lnTo>
                  <a:pt x="517614" y="393806"/>
                </a:lnTo>
                <a:lnTo>
                  <a:pt x="521660" y="386690"/>
                </a:lnTo>
                <a:lnTo>
                  <a:pt x="537477" y="342196"/>
                </a:lnTo>
                <a:lnTo>
                  <a:pt x="545386" y="296048"/>
                </a:lnTo>
                <a:lnTo>
                  <a:pt x="545386" y="249350"/>
                </a:lnTo>
                <a:lnTo>
                  <a:pt x="537477" y="203202"/>
                </a:lnTo>
                <a:lnTo>
                  <a:pt x="521660" y="158708"/>
                </a:lnTo>
                <a:lnTo>
                  <a:pt x="517614" y="151592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356" y="1986877"/>
            <a:ext cx="1384935" cy="1365885"/>
          </a:xfrm>
          <a:custGeom>
            <a:avLst/>
            <a:gdLst/>
            <a:ahLst/>
            <a:cxnLst/>
            <a:rect l="l" t="t" r="r" b="b"/>
            <a:pathLst>
              <a:path w="1384935" h="1365885">
                <a:moveTo>
                  <a:pt x="975055" y="0"/>
                </a:moveTo>
                <a:lnTo>
                  <a:pt x="190842" y="0"/>
                </a:lnTo>
                <a:lnTo>
                  <a:pt x="186385" y="1841"/>
                </a:lnTo>
                <a:lnTo>
                  <a:pt x="48690" y="139497"/>
                </a:lnTo>
                <a:lnTo>
                  <a:pt x="1866" y="186334"/>
                </a:lnTo>
                <a:lnTo>
                  <a:pt x="0" y="190804"/>
                </a:lnTo>
                <a:lnTo>
                  <a:pt x="0" y="1357668"/>
                </a:lnTo>
                <a:lnTo>
                  <a:pt x="7874" y="1365529"/>
                </a:lnTo>
                <a:lnTo>
                  <a:pt x="975055" y="1365529"/>
                </a:lnTo>
                <a:lnTo>
                  <a:pt x="982929" y="1357668"/>
                </a:lnTo>
                <a:lnTo>
                  <a:pt x="982929" y="1330426"/>
                </a:lnTo>
                <a:lnTo>
                  <a:pt x="35115" y="1330426"/>
                </a:lnTo>
                <a:lnTo>
                  <a:pt x="35115" y="213004"/>
                </a:lnTo>
                <a:lnTo>
                  <a:pt x="205193" y="213004"/>
                </a:lnTo>
                <a:lnTo>
                  <a:pt x="213055" y="205143"/>
                </a:lnTo>
                <a:lnTo>
                  <a:pt x="213055" y="177876"/>
                </a:lnTo>
                <a:lnTo>
                  <a:pt x="59943" y="177876"/>
                </a:lnTo>
                <a:lnTo>
                  <a:pt x="177939" y="59905"/>
                </a:lnTo>
                <a:lnTo>
                  <a:pt x="213055" y="59905"/>
                </a:lnTo>
                <a:lnTo>
                  <a:pt x="213055" y="35077"/>
                </a:lnTo>
                <a:lnTo>
                  <a:pt x="982929" y="35077"/>
                </a:lnTo>
                <a:lnTo>
                  <a:pt x="982929" y="7835"/>
                </a:lnTo>
                <a:lnTo>
                  <a:pt x="975055" y="0"/>
                </a:lnTo>
                <a:close/>
              </a:path>
              <a:path w="1384935" h="1365885">
                <a:moveTo>
                  <a:pt x="982929" y="800747"/>
                </a:moveTo>
                <a:lnTo>
                  <a:pt x="947813" y="800747"/>
                </a:lnTo>
                <a:lnTo>
                  <a:pt x="947813" y="1330426"/>
                </a:lnTo>
                <a:lnTo>
                  <a:pt x="982929" y="1330426"/>
                </a:lnTo>
                <a:lnTo>
                  <a:pt x="982929" y="800747"/>
                </a:lnTo>
                <a:close/>
              </a:path>
              <a:path w="1384935" h="1365885">
                <a:moveTo>
                  <a:pt x="1072248" y="762253"/>
                </a:moveTo>
                <a:lnTo>
                  <a:pt x="1022604" y="762253"/>
                </a:lnTo>
                <a:lnTo>
                  <a:pt x="1276959" y="1016622"/>
                </a:lnTo>
                <a:lnTo>
                  <a:pt x="1286869" y="1024712"/>
                </a:lnTo>
                <a:lnTo>
                  <a:pt x="1297863" y="1030485"/>
                </a:lnTo>
                <a:lnTo>
                  <a:pt x="1309581" y="1033947"/>
                </a:lnTo>
                <a:lnTo>
                  <a:pt x="1321663" y="1035100"/>
                </a:lnTo>
                <a:lnTo>
                  <a:pt x="1333723" y="1033947"/>
                </a:lnTo>
                <a:lnTo>
                  <a:pt x="1374257" y="1006987"/>
                </a:lnTo>
                <a:lnTo>
                  <a:pt x="1377988" y="1000017"/>
                </a:lnTo>
                <a:lnTo>
                  <a:pt x="1321652" y="1000017"/>
                </a:lnTo>
                <a:lnTo>
                  <a:pt x="1311079" y="997964"/>
                </a:lnTo>
                <a:lnTo>
                  <a:pt x="1301800" y="991806"/>
                </a:lnTo>
                <a:lnTo>
                  <a:pt x="1255623" y="945616"/>
                </a:lnTo>
                <a:lnTo>
                  <a:pt x="1280439" y="920800"/>
                </a:lnTo>
                <a:lnTo>
                  <a:pt x="1230795" y="920800"/>
                </a:lnTo>
                <a:lnTo>
                  <a:pt x="1072248" y="762253"/>
                </a:lnTo>
                <a:close/>
              </a:path>
              <a:path w="1384935" h="1365885">
                <a:moveTo>
                  <a:pt x="1344954" y="905903"/>
                </a:moveTo>
                <a:lnTo>
                  <a:pt x="1295336" y="905903"/>
                </a:lnTo>
                <a:lnTo>
                  <a:pt x="1346796" y="957389"/>
                </a:lnTo>
                <a:lnTo>
                  <a:pt x="1349717" y="964463"/>
                </a:lnTo>
                <a:lnTo>
                  <a:pt x="1349717" y="979436"/>
                </a:lnTo>
                <a:lnTo>
                  <a:pt x="1346796" y="986485"/>
                </a:lnTo>
                <a:lnTo>
                  <a:pt x="1341513" y="991806"/>
                </a:lnTo>
                <a:lnTo>
                  <a:pt x="1332227" y="997964"/>
                </a:lnTo>
                <a:lnTo>
                  <a:pt x="1321652" y="1000017"/>
                </a:lnTo>
                <a:lnTo>
                  <a:pt x="1377988" y="1000017"/>
                </a:lnTo>
                <a:lnTo>
                  <a:pt x="1380058" y="996151"/>
                </a:lnTo>
                <a:lnTo>
                  <a:pt x="1383620" y="984384"/>
                </a:lnTo>
                <a:lnTo>
                  <a:pt x="1384833" y="971956"/>
                </a:lnTo>
                <a:lnTo>
                  <a:pt x="1383620" y="959519"/>
                </a:lnTo>
                <a:lnTo>
                  <a:pt x="1380058" y="947745"/>
                </a:lnTo>
                <a:lnTo>
                  <a:pt x="1374257" y="936907"/>
                </a:lnTo>
                <a:lnTo>
                  <a:pt x="1366329" y="927277"/>
                </a:lnTo>
                <a:lnTo>
                  <a:pt x="1344954" y="905903"/>
                </a:lnTo>
                <a:close/>
              </a:path>
              <a:path w="1384935" h="1365885">
                <a:moveTo>
                  <a:pt x="1140118" y="701078"/>
                </a:moveTo>
                <a:lnTo>
                  <a:pt x="1090510" y="701078"/>
                </a:lnTo>
                <a:lnTo>
                  <a:pt x="1270508" y="881087"/>
                </a:lnTo>
                <a:lnTo>
                  <a:pt x="1230795" y="920800"/>
                </a:lnTo>
                <a:lnTo>
                  <a:pt x="1280439" y="920800"/>
                </a:lnTo>
                <a:lnTo>
                  <a:pt x="1295336" y="905903"/>
                </a:lnTo>
                <a:lnTo>
                  <a:pt x="1344954" y="905903"/>
                </a:lnTo>
                <a:lnTo>
                  <a:pt x="1140118" y="701078"/>
                </a:lnTo>
                <a:close/>
              </a:path>
              <a:path w="1384935" h="1365885">
                <a:moveTo>
                  <a:pt x="806380" y="139419"/>
                </a:moveTo>
                <a:lnTo>
                  <a:pt x="758972" y="145970"/>
                </a:lnTo>
                <a:lnTo>
                  <a:pt x="712694" y="159151"/>
                </a:lnTo>
                <a:lnTo>
                  <a:pt x="668301" y="178966"/>
                </a:lnTo>
                <a:lnTo>
                  <a:pt x="626551" y="205416"/>
                </a:lnTo>
                <a:lnTo>
                  <a:pt x="588200" y="238505"/>
                </a:lnTo>
                <a:lnTo>
                  <a:pt x="558239" y="272661"/>
                </a:lnTo>
                <a:lnTo>
                  <a:pt x="533336" y="309968"/>
                </a:lnTo>
                <a:lnTo>
                  <a:pt x="358889" y="309968"/>
                </a:lnTo>
                <a:lnTo>
                  <a:pt x="351066" y="317830"/>
                </a:lnTo>
                <a:lnTo>
                  <a:pt x="351066" y="337210"/>
                </a:lnTo>
                <a:lnTo>
                  <a:pt x="358889" y="345058"/>
                </a:lnTo>
                <a:lnTo>
                  <a:pt x="515759" y="345058"/>
                </a:lnTo>
                <a:lnTo>
                  <a:pt x="508817" y="362524"/>
                </a:lnTo>
                <a:lnTo>
                  <a:pt x="502856" y="380363"/>
                </a:lnTo>
                <a:lnTo>
                  <a:pt x="497886" y="398542"/>
                </a:lnTo>
                <a:lnTo>
                  <a:pt x="493915" y="417029"/>
                </a:lnTo>
                <a:lnTo>
                  <a:pt x="160566" y="417029"/>
                </a:lnTo>
                <a:lnTo>
                  <a:pt x="152704" y="424878"/>
                </a:lnTo>
                <a:lnTo>
                  <a:pt x="152704" y="444271"/>
                </a:lnTo>
                <a:lnTo>
                  <a:pt x="160566" y="452119"/>
                </a:lnTo>
                <a:lnTo>
                  <a:pt x="489254" y="452119"/>
                </a:lnTo>
                <a:lnTo>
                  <a:pt x="488754" y="459089"/>
                </a:lnTo>
                <a:lnTo>
                  <a:pt x="488397" y="466086"/>
                </a:lnTo>
                <a:lnTo>
                  <a:pt x="488183" y="473108"/>
                </a:lnTo>
                <a:lnTo>
                  <a:pt x="488111" y="480148"/>
                </a:lnTo>
                <a:lnTo>
                  <a:pt x="488289" y="491226"/>
                </a:lnTo>
                <a:lnTo>
                  <a:pt x="488815" y="502245"/>
                </a:lnTo>
                <a:lnTo>
                  <a:pt x="489681" y="513204"/>
                </a:lnTo>
                <a:lnTo>
                  <a:pt x="490880" y="524103"/>
                </a:lnTo>
                <a:lnTo>
                  <a:pt x="316776" y="524103"/>
                </a:lnTo>
                <a:lnTo>
                  <a:pt x="308902" y="531952"/>
                </a:lnTo>
                <a:lnTo>
                  <a:pt x="308902" y="551332"/>
                </a:lnTo>
                <a:lnTo>
                  <a:pt x="316776" y="559193"/>
                </a:lnTo>
                <a:lnTo>
                  <a:pt x="497268" y="559193"/>
                </a:lnTo>
                <a:lnTo>
                  <a:pt x="502197" y="577741"/>
                </a:lnTo>
                <a:lnTo>
                  <a:pt x="508157" y="595945"/>
                </a:lnTo>
                <a:lnTo>
                  <a:pt x="515133" y="613766"/>
                </a:lnTo>
                <a:lnTo>
                  <a:pt x="523113" y="631164"/>
                </a:lnTo>
                <a:lnTo>
                  <a:pt x="160566" y="631164"/>
                </a:lnTo>
                <a:lnTo>
                  <a:pt x="152704" y="639013"/>
                </a:lnTo>
                <a:lnTo>
                  <a:pt x="152704" y="658393"/>
                </a:lnTo>
                <a:lnTo>
                  <a:pt x="160566" y="666254"/>
                </a:lnTo>
                <a:lnTo>
                  <a:pt x="543140" y="666254"/>
                </a:lnTo>
                <a:lnTo>
                  <a:pt x="553219" y="680888"/>
                </a:lnTo>
                <a:lnTo>
                  <a:pt x="588200" y="721779"/>
                </a:lnTo>
                <a:lnTo>
                  <a:pt x="605993" y="738238"/>
                </a:lnTo>
                <a:lnTo>
                  <a:pt x="536168" y="738238"/>
                </a:lnTo>
                <a:lnTo>
                  <a:pt x="528319" y="746086"/>
                </a:lnTo>
                <a:lnTo>
                  <a:pt x="528319" y="765479"/>
                </a:lnTo>
                <a:lnTo>
                  <a:pt x="536168" y="773328"/>
                </a:lnTo>
                <a:lnTo>
                  <a:pt x="654304" y="773328"/>
                </a:lnTo>
                <a:lnTo>
                  <a:pt x="695880" y="794479"/>
                </a:lnTo>
                <a:lnTo>
                  <a:pt x="739433" y="809598"/>
                </a:lnTo>
                <a:lnTo>
                  <a:pt x="784304" y="818675"/>
                </a:lnTo>
                <a:lnTo>
                  <a:pt x="829830" y="821702"/>
                </a:lnTo>
                <a:lnTo>
                  <a:pt x="859793" y="820385"/>
                </a:lnTo>
                <a:lnTo>
                  <a:pt x="889569" y="816444"/>
                </a:lnTo>
                <a:lnTo>
                  <a:pt x="918972" y="809894"/>
                </a:lnTo>
                <a:lnTo>
                  <a:pt x="947813" y="800747"/>
                </a:lnTo>
                <a:lnTo>
                  <a:pt x="982929" y="800747"/>
                </a:lnTo>
                <a:lnTo>
                  <a:pt x="982929" y="786606"/>
                </a:lnTo>
                <a:lnTo>
                  <a:pt x="829832" y="786606"/>
                </a:lnTo>
                <a:lnTo>
                  <a:pt x="782876" y="783019"/>
                </a:lnTo>
                <a:lnTo>
                  <a:pt x="736820" y="772259"/>
                </a:lnTo>
                <a:lnTo>
                  <a:pt x="692562" y="754325"/>
                </a:lnTo>
                <a:lnTo>
                  <a:pt x="651003" y="729218"/>
                </a:lnTo>
                <a:lnTo>
                  <a:pt x="613041" y="696937"/>
                </a:lnTo>
                <a:lnTo>
                  <a:pt x="581446" y="660015"/>
                </a:lnTo>
                <a:lnTo>
                  <a:pt x="556388" y="619194"/>
                </a:lnTo>
                <a:lnTo>
                  <a:pt x="538144" y="575156"/>
                </a:lnTo>
                <a:lnTo>
                  <a:pt x="526993" y="528581"/>
                </a:lnTo>
                <a:lnTo>
                  <a:pt x="523214" y="480148"/>
                </a:lnTo>
                <a:lnTo>
                  <a:pt x="526993" y="431696"/>
                </a:lnTo>
                <a:lnTo>
                  <a:pt x="538144" y="385107"/>
                </a:lnTo>
                <a:lnTo>
                  <a:pt x="556388" y="341062"/>
                </a:lnTo>
                <a:lnTo>
                  <a:pt x="581446" y="300240"/>
                </a:lnTo>
                <a:lnTo>
                  <a:pt x="613041" y="263321"/>
                </a:lnTo>
                <a:lnTo>
                  <a:pt x="650993" y="231041"/>
                </a:lnTo>
                <a:lnTo>
                  <a:pt x="692546" y="205936"/>
                </a:lnTo>
                <a:lnTo>
                  <a:pt x="736802" y="188004"/>
                </a:lnTo>
                <a:lnTo>
                  <a:pt x="782862" y="177245"/>
                </a:lnTo>
                <a:lnTo>
                  <a:pt x="829830" y="173659"/>
                </a:lnTo>
                <a:lnTo>
                  <a:pt x="982929" y="173659"/>
                </a:lnTo>
                <a:lnTo>
                  <a:pt x="982929" y="159524"/>
                </a:lnTo>
                <a:lnTo>
                  <a:pt x="947813" y="159524"/>
                </a:lnTo>
                <a:lnTo>
                  <a:pt x="901557" y="146199"/>
                </a:lnTo>
                <a:lnTo>
                  <a:pt x="854160" y="139497"/>
                </a:lnTo>
                <a:lnTo>
                  <a:pt x="806380" y="139419"/>
                </a:lnTo>
                <a:close/>
              </a:path>
              <a:path w="1384935" h="1365885">
                <a:moveTo>
                  <a:pt x="982929" y="173659"/>
                </a:moveTo>
                <a:lnTo>
                  <a:pt x="829830" y="173659"/>
                </a:lnTo>
                <a:lnTo>
                  <a:pt x="876800" y="177245"/>
                </a:lnTo>
                <a:lnTo>
                  <a:pt x="922865" y="188004"/>
                </a:lnTo>
                <a:lnTo>
                  <a:pt x="967128" y="205936"/>
                </a:lnTo>
                <a:lnTo>
                  <a:pt x="1008692" y="231041"/>
                </a:lnTo>
                <a:lnTo>
                  <a:pt x="1046657" y="263321"/>
                </a:lnTo>
                <a:lnTo>
                  <a:pt x="1078234" y="300240"/>
                </a:lnTo>
                <a:lnTo>
                  <a:pt x="1103281" y="341062"/>
                </a:lnTo>
                <a:lnTo>
                  <a:pt x="1121519" y="385107"/>
                </a:lnTo>
                <a:lnTo>
                  <a:pt x="1132668" y="431696"/>
                </a:lnTo>
                <a:lnTo>
                  <a:pt x="1136446" y="480148"/>
                </a:lnTo>
                <a:lnTo>
                  <a:pt x="1132668" y="528581"/>
                </a:lnTo>
                <a:lnTo>
                  <a:pt x="1121518" y="575156"/>
                </a:lnTo>
                <a:lnTo>
                  <a:pt x="1103276" y="619194"/>
                </a:lnTo>
                <a:lnTo>
                  <a:pt x="1078221" y="660015"/>
                </a:lnTo>
                <a:lnTo>
                  <a:pt x="1046632" y="696937"/>
                </a:lnTo>
                <a:lnTo>
                  <a:pt x="1008667" y="729218"/>
                </a:lnTo>
                <a:lnTo>
                  <a:pt x="967105" y="754325"/>
                </a:lnTo>
                <a:lnTo>
                  <a:pt x="922845" y="772259"/>
                </a:lnTo>
                <a:lnTo>
                  <a:pt x="876788" y="783019"/>
                </a:lnTo>
                <a:lnTo>
                  <a:pt x="829832" y="786606"/>
                </a:lnTo>
                <a:lnTo>
                  <a:pt x="982929" y="786606"/>
                </a:lnTo>
                <a:lnTo>
                  <a:pt x="982929" y="785571"/>
                </a:lnTo>
                <a:lnTo>
                  <a:pt x="993068" y="780288"/>
                </a:lnTo>
                <a:lnTo>
                  <a:pt x="1003061" y="774636"/>
                </a:lnTo>
                <a:lnTo>
                  <a:pt x="1012907" y="768622"/>
                </a:lnTo>
                <a:lnTo>
                  <a:pt x="1022604" y="762253"/>
                </a:lnTo>
                <a:lnTo>
                  <a:pt x="1072248" y="762253"/>
                </a:lnTo>
                <a:lnTo>
                  <a:pt x="1050734" y="740740"/>
                </a:lnTo>
                <a:lnTo>
                  <a:pt x="1056023" y="736187"/>
                </a:lnTo>
                <a:lnTo>
                  <a:pt x="1061251" y="731515"/>
                </a:lnTo>
                <a:lnTo>
                  <a:pt x="1090510" y="701078"/>
                </a:lnTo>
                <a:lnTo>
                  <a:pt x="1140118" y="701078"/>
                </a:lnTo>
                <a:lnTo>
                  <a:pt x="1112024" y="672985"/>
                </a:lnTo>
                <a:lnTo>
                  <a:pt x="1137656" y="628885"/>
                </a:lnTo>
                <a:lnTo>
                  <a:pt x="1156303" y="581606"/>
                </a:lnTo>
                <a:lnTo>
                  <a:pt x="1167692" y="531807"/>
                </a:lnTo>
                <a:lnTo>
                  <a:pt x="1171549" y="480148"/>
                </a:lnTo>
                <a:lnTo>
                  <a:pt x="1167338" y="426148"/>
                </a:lnTo>
                <a:lnTo>
                  <a:pt x="1154914" y="374227"/>
                </a:lnTo>
                <a:lnTo>
                  <a:pt x="1134587" y="325142"/>
                </a:lnTo>
                <a:lnTo>
                  <a:pt x="1106670" y="279649"/>
                </a:lnTo>
                <a:lnTo>
                  <a:pt x="1071473" y="238505"/>
                </a:lnTo>
                <a:lnTo>
                  <a:pt x="1029196" y="202601"/>
                </a:lnTo>
                <a:lnTo>
                  <a:pt x="982929" y="174688"/>
                </a:lnTo>
                <a:lnTo>
                  <a:pt x="982929" y="173659"/>
                </a:lnTo>
                <a:close/>
              </a:path>
              <a:path w="1384935" h="1365885">
                <a:moveTo>
                  <a:pt x="213055" y="59905"/>
                </a:moveTo>
                <a:lnTo>
                  <a:pt x="177939" y="59905"/>
                </a:lnTo>
                <a:lnTo>
                  <a:pt x="177939" y="177876"/>
                </a:lnTo>
                <a:lnTo>
                  <a:pt x="213055" y="177876"/>
                </a:lnTo>
                <a:lnTo>
                  <a:pt x="213055" y="59905"/>
                </a:lnTo>
                <a:close/>
              </a:path>
              <a:path w="1384935" h="1365885">
                <a:moveTo>
                  <a:pt x="982929" y="35077"/>
                </a:moveTo>
                <a:lnTo>
                  <a:pt x="947813" y="35077"/>
                </a:lnTo>
                <a:lnTo>
                  <a:pt x="947813" y="159524"/>
                </a:lnTo>
                <a:lnTo>
                  <a:pt x="982929" y="159524"/>
                </a:lnTo>
                <a:lnTo>
                  <a:pt x="982929" y="3507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04061" y="2296833"/>
            <a:ext cx="175895" cy="35560"/>
          </a:xfrm>
          <a:custGeom>
            <a:avLst/>
            <a:gdLst/>
            <a:ahLst/>
            <a:cxnLst/>
            <a:rect l="l" t="t" r="r" b="b"/>
            <a:pathLst>
              <a:path w="175894" h="35560">
                <a:moveTo>
                  <a:pt x="167665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102"/>
                </a:lnTo>
                <a:lnTo>
                  <a:pt x="167665" y="35102"/>
                </a:lnTo>
                <a:lnTo>
                  <a:pt x="175526" y="27241"/>
                </a:lnTo>
                <a:lnTo>
                  <a:pt x="175526" y="7848"/>
                </a:lnTo>
                <a:lnTo>
                  <a:pt x="16766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4061" y="2510968"/>
            <a:ext cx="132080" cy="35560"/>
          </a:xfrm>
          <a:custGeom>
            <a:avLst/>
            <a:gdLst/>
            <a:ahLst/>
            <a:cxnLst/>
            <a:rect l="l" t="t" r="r" b="b"/>
            <a:pathLst>
              <a:path w="132080" h="35560">
                <a:moveTo>
                  <a:pt x="123799" y="0"/>
                </a:moveTo>
                <a:lnTo>
                  <a:pt x="7861" y="0"/>
                </a:lnTo>
                <a:lnTo>
                  <a:pt x="0" y="7848"/>
                </a:lnTo>
                <a:lnTo>
                  <a:pt x="0" y="27241"/>
                </a:lnTo>
                <a:lnTo>
                  <a:pt x="7861" y="35090"/>
                </a:lnTo>
                <a:lnTo>
                  <a:pt x="123799" y="35090"/>
                </a:lnTo>
                <a:lnTo>
                  <a:pt x="131635" y="27241"/>
                </a:lnTo>
                <a:lnTo>
                  <a:pt x="131635" y="7848"/>
                </a:lnTo>
                <a:lnTo>
                  <a:pt x="12379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4061" y="2742647"/>
            <a:ext cx="359410" cy="0"/>
          </a:xfrm>
          <a:custGeom>
            <a:avLst/>
            <a:gdLst/>
            <a:ahLst/>
            <a:cxnLst/>
            <a:rect l="l" t="t" r="r" b="b"/>
            <a:pathLst>
              <a:path w="359410">
                <a:moveTo>
                  <a:pt x="0" y="0"/>
                </a:moveTo>
                <a:lnTo>
                  <a:pt x="359117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7462" y="2849715"/>
            <a:ext cx="544195" cy="0"/>
          </a:xfrm>
          <a:custGeom>
            <a:avLst/>
            <a:gdLst/>
            <a:ahLst/>
            <a:cxnLst/>
            <a:rect l="l" t="t" r="r" b="b"/>
            <a:pathLst>
              <a:path w="544194">
                <a:moveTo>
                  <a:pt x="0" y="0"/>
                </a:moveTo>
                <a:lnTo>
                  <a:pt x="544080" y="0"/>
                </a:lnTo>
              </a:path>
            </a:pathLst>
          </a:custGeom>
          <a:ln w="35128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4061" y="2832138"/>
            <a:ext cx="112395" cy="35560"/>
          </a:xfrm>
          <a:custGeom>
            <a:avLst/>
            <a:gdLst/>
            <a:ahLst/>
            <a:cxnLst/>
            <a:rect l="l" t="t" r="r" b="b"/>
            <a:pathLst>
              <a:path w="112394" h="35560">
                <a:moveTo>
                  <a:pt x="104482" y="0"/>
                </a:moveTo>
                <a:lnTo>
                  <a:pt x="7861" y="0"/>
                </a:lnTo>
                <a:lnTo>
                  <a:pt x="0" y="7874"/>
                </a:lnTo>
                <a:lnTo>
                  <a:pt x="0" y="27266"/>
                </a:lnTo>
                <a:lnTo>
                  <a:pt x="7861" y="35128"/>
                </a:lnTo>
                <a:lnTo>
                  <a:pt x="104482" y="35128"/>
                </a:lnTo>
                <a:lnTo>
                  <a:pt x="112356" y="27266"/>
                </a:lnTo>
                <a:lnTo>
                  <a:pt x="112356" y="7874"/>
                </a:lnTo>
                <a:lnTo>
                  <a:pt x="104482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4741" y="3063843"/>
            <a:ext cx="367030" cy="0"/>
          </a:xfrm>
          <a:custGeom>
            <a:avLst/>
            <a:gdLst/>
            <a:ahLst/>
            <a:cxnLst/>
            <a:rect l="l" t="t" r="r" b="b"/>
            <a:pathLst>
              <a:path w="367030">
                <a:moveTo>
                  <a:pt x="0" y="0"/>
                </a:moveTo>
                <a:lnTo>
                  <a:pt x="366801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04061" y="3046285"/>
            <a:ext cx="290830" cy="35560"/>
          </a:xfrm>
          <a:custGeom>
            <a:avLst/>
            <a:gdLst/>
            <a:ahLst/>
            <a:cxnLst/>
            <a:rect l="l" t="t" r="r" b="b"/>
            <a:pathLst>
              <a:path w="290830" h="35560">
                <a:moveTo>
                  <a:pt x="282816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66"/>
                </a:lnTo>
                <a:lnTo>
                  <a:pt x="7861" y="35115"/>
                </a:lnTo>
                <a:lnTo>
                  <a:pt x="282816" y="35115"/>
                </a:lnTo>
                <a:lnTo>
                  <a:pt x="290677" y="27266"/>
                </a:lnTo>
                <a:lnTo>
                  <a:pt x="290677" y="7861"/>
                </a:lnTo>
                <a:lnTo>
                  <a:pt x="28281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8632" y="3153346"/>
            <a:ext cx="223520" cy="35560"/>
          </a:xfrm>
          <a:custGeom>
            <a:avLst/>
            <a:gdLst/>
            <a:ahLst/>
            <a:cxnLst/>
            <a:rect l="l" t="t" r="r" b="b"/>
            <a:pathLst>
              <a:path w="223519" h="35560">
                <a:moveTo>
                  <a:pt x="215087" y="0"/>
                </a:moveTo>
                <a:lnTo>
                  <a:pt x="7873" y="0"/>
                </a:lnTo>
                <a:lnTo>
                  <a:pt x="0" y="7899"/>
                </a:lnTo>
                <a:lnTo>
                  <a:pt x="0" y="27254"/>
                </a:lnTo>
                <a:lnTo>
                  <a:pt x="7873" y="35128"/>
                </a:lnTo>
                <a:lnTo>
                  <a:pt x="215087" y="35128"/>
                </a:lnTo>
                <a:lnTo>
                  <a:pt x="222910" y="27254"/>
                </a:lnTo>
                <a:lnTo>
                  <a:pt x="222910" y="7899"/>
                </a:lnTo>
                <a:lnTo>
                  <a:pt x="21508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2174" y="3153346"/>
            <a:ext cx="349885" cy="35560"/>
          </a:xfrm>
          <a:custGeom>
            <a:avLst/>
            <a:gdLst/>
            <a:ahLst/>
            <a:cxnLst/>
            <a:rect l="l" t="t" r="r" b="b"/>
            <a:pathLst>
              <a:path w="349885" h="35560">
                <a:moveTo>
                  <a:pt x="341426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341439" y="35128"/>
                </a:lnTo>
                <a:lnTo>
                  <a:pt x="349275" y="27254"/>
                </a:lnTo>
                <a:lnTo>
                  <a:pt x="349275" y="7899"/>
                </a:lnTo>
                <a:lnTo>
                  <a:pt x="34142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4061" y="3153346"/>
            <a:ext cx="70485" cy="35560"/>
          </a:xfrm>
          <a:custGeom>
            <a:avLst/>
            <a:gdLst/>
            <a:ahLst/>
            <a:cxnLst/>
            <a:rect l="l" t="t" r="r" b="b"/>
            <a:pathLst>
              <a:path w="70484" h="35560">
                <a:moveTo>
                  <a:pt x="62369" y="0"/>
                </a:moveTo>
                <a:lnTo>
                  <a:pt x="7861" y="0"/>
                </a:lnTo>
                <a:lnTo>
                  <a:pt x="0" y="7899"/>
                </a:lnTo>
                <a:lnTo>
                  <a:pt x="0" y="27254"/>
                </a:lnTo>
                <a:lnTo>
                  <a:pt x="7861" y="35128"/>
                </a:lnTo>
                <a:lnTo>
                  <a:pt x="62369" y="35128"/>
                </a:lnTo>
                <a:lnTo>
                  <a:pt x="70205" y="27254"/>
                </a:lnTo>
                <a:lnTo>
                  <a:pt x="70205" y="7899"/>
                </a:lnTo>
                <a:lnTo>
                  <a:pt x="6236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9391" y="2939224"/>
            <a:ext cx="142240" cy="35560"/>
          </a:xfrm>
          <a:custGeom>
            <a:avLst/>
            <a:gdLst/>
            <a:ahLst/>
            <a:cxnLst/>
            <a:rect l="l" t="t" r="r" b="b"/>
            <a:pathLst>
              <a:path w="142239" h="35560">
                <a:moveTo>
                  <a:pt x="134327" y="0"/>
                </a:moveTo>
                <a:lnTo>
                  <a:pt x="7861" y="0"/>
                </a:lnTo>
                <a:lnTo>
                  <a:pt x="0" y="7861"/>
                </a:lnTo>
                <a:lnTo>
                  <a:pt x="0" y="27241"/>
                </a:lnTo>
                <a:lnTo>
                  <a:pt x="7861" y="35115"/>
                </a:lnTo>
                <a:lnTo>
                  <a:pt x="134327" y="35115"/>
                </a:lnTo>
                <a:lnTo>
                  <a:pt x="142151" y="27241"/>
                </a:lnTo>
                <a:lnTo>
                  <a:pt x="142151" y="7861"/>
                </a:lnTo>
                <a:lnTo>
                  <a:pt x="134327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4061" y="2956782"/>
            <a:ext cx="509270" cy="0"/>
          </a:xfrm>
          <a:custGeom>
            <a:avLst/>
            <a:gdLst/>
            <a:ahLst/>
            <a:cxnLst/>
            <a:rect l="l" t="t" r="r" b="b"/>
            <a:pathLst>
              <a:path w="509269">
                <a:moveTo>
                  <a:pt x="0" y="0"/>
                </a:moveTo>
                <a:lnTo>
                  <a:pt x="509016" y="0"/>
                </a:lnTo>
              </a:path>
            </a:pathLst>
          </a:custGeom>
          <a:ln w="35115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53475" y="2411895"/>
            <a:ext cx="97155" cy="35560"/>
          </a:xfrm>
          <a:custGeom>
            <a:avLst/>
            <a:gdLst/>
            <a:ahLst/>
            <a:cxnLst/>
            <a:rect l="l" t="t" r="r" b="b"/>
            <a:pathLst>
              <a:path w="97155" h="35560">
                <a:moveTo>
                  <a:pt x="88696" y="0"/>
                </a:moveTo>
                <a:lnTo>
                  <a:pt x="7873" y="0"/>
                </a:lnTo>
                <a:lnTo>
                  <a:pt x="0" y="7848"/>
                </a:lnTo>
                <a:lnTo>
                  <a:pt x="0" y="27266"/>
                </a:lnTo>
                <a:lnTo>
                  <a:pt x="7873" y="35115"/>
                </a:lnTo>
                <a:lnTo>
                  <a:pt x="88696" y="35115"/>
                </a:lnTo>
                <a:lnTo>
                  <a:pt x="96545" y="27266"/>
                </a:lnTo>
                <a:lnTo>
                  <a:pt x="96545" y="7848"/>
                </a:lnTo>
                <a:lnTo>
                  <a:pt x="88696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53438" y="2555545"/>
            <a:ext cx="196850" cy="35560"/>
          </a:xfrm>
          <a:custGeom>
            <a:avLst/>
            <a:gdLst/>
            <a:ahLst/>
            <a:cxnLst/>
            <a:rect l="l" t="t" r="r" b="b"/>
            <a:pathLst>
              <a:path w="196850" h="35560">
                <a:moveTo>
                  <a:pt x="188734" y="0"/>
                </a:moveTo>
                <a:lnTo>
                  <a:pt x="7848" y="0"/>
                </a:lnTo>
                <a:lnTo>
                  <a:pt x="0" y="7861"/>
                </a:lnTo>
                <a:lnTo>
                  <a:pt x="0" y="27241"/>
                </a:lnTo>
                <a:lnTo>
                  <a:pt x="7848" y="35102"/>
                </a:lnTo>
                <a:lnTo>
                  <a:pt x="188734" y="35102"/>
                </a:lnTo>
                <a:lnTo>
                  <a:pt x="196583" y="27241"/>
                </a:lnTo>
                <a:lnTo>
                  <a:pt x="196583" y="7861"/>
                </a:lnTo>
                <a:lnTo>
                  <a:pt x="188734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8659" y="1539678"/>
            <a:ext cx="1150795" cy="3430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참고문헌</a:t>
            </a:r>
            <a:endParaRPr sz="215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97317" y="5396166"/>
            <a:ext cx="272415" cy="336550"/>
          </a:xfrm>
          <a:custGeom>
            <a:avLst/>
            <a:gdLst/>
            <a:ahLst/>
            <a:cxnLst/>
            <a:rect l="l" t="t" r="r" b="b"/>
            <a:pathLst>
              <a:path w="272414" h="336550">
                <a:moveTo>
                  <a:pt x="17602" y="0"/>
                </a:moveTo>
                <a:lnTo>
                  <a:pt x="4140" y="7340"/>
                </a:lnTo>
                <a:lnTo>
                  <a:pt x="0" y="14389"/>
                </a:lnTo>
                <a:lnTo>
                  <a:pt x="0" y="323062"/>
                </a:lnTo>
                <a:lnTo>
                  <a:pt x="4140" y="330098"/>
                </a:lnTo>
                <a:lnTo>
                  <a:pt x="14008" y="335508"/>
                </a:lnTo>
                <a:lnTo>
                  <a:pt x="17500" y="336372"/>
                </a:lnTo>
                <a:lnTo>
                  <a:pt x="24853" y="336372"/>
                </a:lnTo>
                <a:lnTo>
                  <a:pt x="28765" y="335254"/>
                </a:lnTo>
                <a:lnTo>
                  <a:pt x="32181" y="333133"/>
                </a:lnTo>
                <a:lnTo>
                  <a:pt x="119955" y="277266"/>
                </a:lnTo>
                <a:lnTo>
                  <a:pt x="41897" y="277266"/>
                </a:lnTo>
                <a:lnTo>
                  <a:pt x="41897" y="60197"/>
                </a:lnTo>
                <a:lnTo>
                  <a:pt x="119917" y="60197"/>
                </a:lnTo>
                <a:lnTo>
                  <a:pt x="25704" y="279"/>
                </a:lnTo>
                <a:lnTo>
                  <a:pt x="17602" y="0"/>
                </a:lnTo>
                <a:close/>
              </a:path>
              <a:path w="272414" h="336550">
                <a:moveTo>
                  <a:pt x="119917" y="60197"/>
                </a:moveTo>
                <a:lnTo>
                  <a:pt x="41897" y="60197"/>
                </a:lnTo>
                <a:lnTo>
                  <a:pt x="212445" y="168719"/>
                </a:lnTo>
                <a:lnTo>
                  <a:pt x="41897" y="277266"/>
                </a:lnTo>
                <a:lnTo>
                  <a:pt x="119955" y="277266"/>
                </a:lnTo>
                <a:lnTo>
                  <a:pt x="268744" y="182562"/>
                </a:lnTo>
                <a:lnTo>
                  <a:pt x="272415" y="175882"/>
                </a:lnTo>
                <a:lnTo>
                  <a:pt x="272415" y="161556"/>
                </a:lnTo>
                <a:lnTo>
                  <a:pt x="268744" y="154901"/>
                </a:lnTo>
                <a:lnTo>
                  <a:pt x="119917" y="60197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57249" y="631990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8198" y="5963666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57249" y="594271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8198" y="5229606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2150"/>
                </a:lnTo>
              </a:path>
            </a:pathLst>
          </a:custGeom>
          <a:ln w="41897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7249" y="5208651"/>
            <a:ext cx="1132205" cy="0"/>
          </a:xfrm>
          <a:custGeom>
            <a:avLst/>
            <a:gdLst/>
            <a:ahLst/>
            <a:cxnLst/>
            <a:rect l="l" t="t" r="r" b="b"/>
            <a:pathLst>
              <a:path w="1132205">
                <a:moveTo>
                  <a:pt x="0" y="0"/>
                </a:moveTo>
                <a:lnTo>
                  <a:pt x="1131608" y="0"/>
                </a:lnTo>
              </a:path>
            </a:pathLst>
          </a:custGeom>
          <a:ln w="41910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67902" y="5963044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0"/>
                </a:moveTo>
                <a:lnTo>
                  <a:pt x="0" y="335305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67902" y="5229593"/>
            <a:ext cx="0" cy="692150"/>
          </a:xfrm>
          <a:custGeom>
            <a:avLst/>
            <a:gdLst/>
            <a:ahLst/>
            <a:cxnLst/>
            <a:rect l="l" t="t" r="r" b="b"/>
            <a:pathLst>
              <a:path h="692150">
                <a:moveTo>
                  <a:pt x="0" y="0"/>
                </a:moveTo>
                <a:lnTo>
                  <a:pt x="0" y="691527"/>
                </a:lnTo>
              </a:path>
            </a:pathLst>
          </a:custGeom>
          <a:ln w="41909">
            <a:solidFill>
              <a:srgbClr val="262423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92529" y="6046864"/>
            <a:ext cx="671195" cy="168275"/>
          </a:xfrm>
          <a:custGeom>
            <a:avLst/>
            <a:gdLst/>
            <a:ahLst/>
            <a:cxnLst/>
            <a:rect l="l" t="t" r="r" b="b"/>
            <a:pathLst>
              <a:path w="671194" h="168275">
                <a:moveTo>
                  <a:pt x="146685" y="104800"/>
                </a:moveTo>
                <a:lnTo>
                  <a:pt x="104800" y="104800"/>
                </a:lnTo>
                <a:lnTo>
                  <a:pt x="104800" y="146723"/>
                </a:lnTo>
                <a:lnTo>
                  <a:pt x="106443" y="154870"/>
                </a:lnTo>
                <a:lnTo>
                  <a:pt x="110926" y="161528"/>
                </a:lnTo>
                <a:lnTo>
                  <a:pt x="117578" y="166018"/>
                </a:lnTo>
                <a:lnTo>
                  <a:pt x="125729" y="167665"/>
                </a:lnTo>
                <a:lnTo>
                  <a:pt x="133890" y="166018"/>
                </a:lnTo>
                <a:lnTo>
                  <a:pt x="140550" y="161528"/>
                </a:lnTo>
                <a:lnTo>
                  <a:pt x="145039" y="154870"/>
                </a:lnTo>
                <a:lnTo>
                  <a:pt x="146685" y="146723"/>
                </a:lnTo>
                <a:lnTo>
                  <a:pt x="146685" y="104800"/>
                </a:lnTo>
                <a:close/>
              </a:path>
              <a:path w="671194" h="168275">
                <a:moveTo>
                  <a:pt x="649630" y="62865"/>
                </a:moveTo>
                <a:lnTo>
                  <a:pt x="20954" y="62865"/>
                </a:lnTo>
                <a:lnTo>
                  <a:pt x="12794" y="64510"/>
                </a:lnTo>
                <a:lnTo>
                  <a:pt x="6134" y="69000"/>
                </a:lnTo>
                <a:lnTo>
                  <a:pt x="1645" y="75664"/>
                </a:lnTo>
                <a:lnTo>
                  <a:pt x="0" y="83832"/>
                </a:lnTo>
                <a:lnTo>
                  <a:pt x="1645" y="91995"/>
                </a:lnTo>
                <a:lnTo>
                  <a:pt x="6134" y="98659"/>
                </a:lnTo>
                <a:lnTo>
                  <a:pt x="12794" y="103152"/>
                </a:lnTo>
                <a:lnTo>
                  <a:pt x="20954" y="104800"/>
                </a:lnTo>
                <a:lnTo>
                  <a:pt x="649630" y="104800"/>
                </a:lnTo>
                <a:lnTo>
                  <a:pt x="657794" y="103152"/>
                </a:lnTo>
                <a:lnTo>
                  <a:pt x="664449" y="98659"/>
                </a:lnTo>
                <a:lnTo>
                  <a:pt x="668931" y="91995"/>
                </a:lnTo>
                <a:lnTo>
                  <a:pt x="670572" y="83832"/>
                </a:lnTo>
                <a:lnTo>
                  <a:pt x="668931" y="75664"/>
                </a:lnTo>
                <a:lnTo>
                  <a:pt x="664449" y="69000"/>
                </a:lnTo>
                <a:lnTo>
                  <a:pt x="657794" y="64510"/>
                </a:lnTo>
                <a:lnTo>
                  <a:pt x="649630" y="62865"/>
                </a:lnTo>
                <a:close/>
              </a:path>
              <a:path w="671194" h="168275">
                <a:moveTo>
                  <a:pt x="125729" y="0"/>
                </a:moveTo>
                <a:lnTo>
                  <a:pt x="117578" y="1649"/>
                </a:lnTo>
                <a:lnTo>
                  <a:pt x="110926" y="6143"/>
                </a:lnTo>
                <a:lnTo>
                  <a:pt x="106443" y="12805"/>
                </a:lnTo>
                <a:lnTo>
                  <a:pt x="104800" y="20955"/>
                </a:lnTo>
                <a:lnTo>
                  <a:pt x="104800" y="62865"/>
                </a:lnTo>
                <a:lnTo>
                  <a:pt x="146685" y="62865"/>
                </a:lnTo>
                <a:lnTo>
                  <a:pt x="146685" y="20955"/>
                </a:lnTo>
                <a:lnTo>
                  <a:pt x="145039" y="12805"/>
                </a:lnTo>
                <a:lnTo>
                  <a:pt x="140550" y="6143"/>
                </a:lnTo>
                <a:lnTo>
                  <a:pt x="133890" y="1649"/>
                </a:lnTo>
                <a:lnTo>
                  <a:pt x="125729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297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3" y="1649"/>
                </a:lnTo>
                <a:lnTo>
                  <a:pt x="6124" y="6143"/>
                </a:lnTo>
                <a:lnTo>
                  <a:pt x="1641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1" y="154870"/>
                </a:lnTo>
                <a:lnTo>
                  <a:pt x="6124" y="161528"/>
                </a:lnTo>
                <a:lnTo>
                  <a:pt x="12783" y="166018"/>
                </a:lnTo>
                <a:lnTo>
                  <a:pt x="20955" y="167665"/>
                </a:lnTo>
                <a:lnTo>
                  <a:pt x="29120" y="166018"/>
                </a:lnTo>
                <a:lnTo>
                  <a:pt x="35780" y="161528"/>
                </a:lnTo>
                <a:lnTo>
                  <a:pt x="40266" y="154870"/>
                </a:lnTo>
                <a:lnTo>
                  <a:pt x="41910" y="146723"/>
                </a:lnTo>
                <a:lnTo>
                  <a:pt x="41910" y="20955"/>
                </a:lnTo>
                <a:lnTo>
                  <a:pt x="40266" y="12805"/>
                </a:lnTo>
                <a:lnTo>
                  <a:pt x="35780" y="6143"/>
                </a:lnTo>
                <a:lnTo>
                  <a:pt x="29120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66799" y="6046864"/>
            <a:ext cx="41910" cy="168275"/>
          </a:xfrm>
          <a:custGeom>
            <a:avLst/>
            <a:gdLst/>
            <a:ahLst/>
            <a:cxnLst/>
            <a:rect l="l" t="t" r="r" b="b"/>
            <a:pathLst>
              <a:path w="41909" h="168275">
                <a:moveTo>
                  <a:pt x="20955" y="0"/>
                </a:moveTo>
                <a:lnTo>
                  <a:pt x="12789" y="1649"/>
                </a:lnTo>
                <a:lnTo>
                  <a:pt x="6129" y="6143"/>
                </a:lnTo>
                <a:lnTo>
                  <a:pt x="1643" y="12805"/>
                </a:lnTo>
                <a:lnTo>
                  <a:pt x="0" y="20955"/>
                </a:lnTo>
                <a:lnTo>
                  <a:pt x="0" y="146723"/>
                </a:lnTo>
                <a:lnTo>
                  <a:pt x="1643" y="154870"/>
                </a:lnTo>
                <a:lnTo>
                  <a:pt x="6129" y="161528"/>
                </a:lnTo>
                <a:lnTo>
                  <a:pt x="12789" y="166018"/>
                </a:lnTo>
                <a:lnTo>
                  <a:pt x="20955" y="167665"/>
                </a:lnTo>
                <a:lnTo>
                  <a:pt x="29108" y="166018"/>
                </a:lnTo>
                <a:lnTo>
                  <a:pt x="35764" y="161528"/>
                </a:lnTo>
                <a:lnTo>
                  <a:pt x="40252" y="154870"/>
                </a:lnTo>
                <a:lnTo>
                  <a:pt x="41897" y="146723"/>
                </a:lnTo>
                <a:lnTo>
                  <a:pt x="41897" y="20955"/>
                </a:lnTo>
                <a:lnTo>
                  <a:pt x="40252" y="12805"/>
                </a:lnTo>
                <a:lnTo>
                  <a:pt x="35764" y="6143"/>
                </a:lnTo>
                <a:lnTo>
                  <a:pt x="29108" y="1649"/>
                </a:lnTo>
                <a:lnTo>
                  <a:pt x="20955" y="0"/>
                </a:lnTo>
                <a:close/>
              </a:path>
            </a:pathLst>
          </a:custGeom>
          <a:solidFill>
            <a:srgbClr val="262423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7988" y="4756258"/>
            <a:ext cx="8158480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참고영상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2033270" indent="-344170">
              <a:lnSpc>
                <a:spcPct val="100000"/>
              </a:lnSpc>
              <a:spcBef>
                <a:spcPts val="1540"/>
              </a:spcBef>
              <a:buChar char="●"/>
              <a:tabLst>
                <a:tab pos="2033905" algn="l"/>
              </a:tabLst>
            </a:pPr>
            <a:r>
              <a:rPr sz="2150" spc="-30" dirty="0">
                <a:solidFill>
                  <a:srgbClr val="26242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8"/>
              </a:rPr>
              <a:t>https://www.youtube.com/watch?v=tvJ7cfcW5rA</a:t>
            </a:r>
            <a:endParaRPr sz="215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8900" y="515341"/>
            <a:ext cx="1338828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100" dirty="0">
                <a:latin typeface="THE명품고딕M" pitchFamily="18" charset="-127"/>
                <a:ea typeface="THE명품고딕M" pitchFamily="18" charset="-127"/>
              </a:rPr>
              <a:t>참고문헌</a:t>
            </a:r>
            <a:endParaRPr lang="en-US" altLang="ko-KR" sz="2550" spc="-10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927099" y="41624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46001" y="900061"/>
            <a:ext cx="1031051" cy="45719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7100" y="4214336"/>
            <a:ext cx="370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927099" y="2409825"/>
            <a:ext cx="4182556" cy="4731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514" y="2461736"/>
            <a:ext cx="34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THE명품고딕M" pitchFamily="18" charset="-127"/>
                <a:ea typeface="THE명품고딕M" pitchFamily="18" charset="-127"/>
                <a:cs typeface="Noto Sans CJK JP Regular"/>
              </a:rPr>
              <a:t>지적사항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  <a:cs typeface="Noto Sans CJK JP Regular"/>
              </a:rPr>
              <a:t> 답변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1900" y="2304648"/>
            <a:ext cx="505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 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통한 거리측정 알고리즘 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1900" y="4287918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▶카메라 모듈 </a:t>
            </a: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2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개를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사용하게되면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크기가 커지지만</a:t>
            </a:r>
            <a:br>
              <a:rPr lang="en-US" altLang="ko-KR" dirty="0">
                <a:latin typeface="THE명품고딕M" pitchFamily="18" charset="-127"/>
                <a:ea typeface="THE명품고딕M" pitchFamily="18" charset="-127"/>
              </a:rPr>
            </a:br>
            <a:r>
              <a:rPr lang="en-US" altLang="ko-KR" dirty="0">
                <a:latin typeface="THE명품고딕M" pitchFamily="18" charset="-127"/>
                <a:ea typeface="THE명품고딕M" pitchFamily="18" charset="-127"/>
              </a:rPr>
              <a:t>   </a:t>
            </a:r>
            <a:r>
              <a:rPr lang="ko-KR" altLang="en-US" dirty="0" err="1">
                <a:latin typeface="THE명품고딕M" pitchFamily="18" charset="-127"/>
                <a:ea typeface="THE명품고딕M" pitchFamily="18" charset="-127"/>
              </a:rPr>
              <a:t>인식률면에서</a:t>
            </a:r>
            <a:r>
              <a:rPr lang="ko-KR" altLang="en-US" dirty="0">
                <a:latin typeface="THE명품고딕M" pitchFamily="18" charset="-127"/>
                <a:ea typeface="THE명품고딕M" pitchFamily="18" charset="-127"/>
              </a:rPr>
              <a:t> 성능이 훨씬 좋음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927099" y="3928230"/>
            <a:ext cx="3000001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7099" y="3980141"/>
            <a:ext cx="300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2. H/W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의 구조적인 문제 해결이 필요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27100" y="1894478"/>
            <a:ext cx="3000000" cy="4113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3514" y="1946389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</a:rPr>
              <a:t>프로그램의 인식률을 높여야 함</a:t>
            </a:r>
          </a:p>
        </p:txBody>
      </p:sp>
    </p:spTree>
    <p:extLst>
      <p:ext uri="{BB962C8B-B14F-4D97-AF65-F5344CB8AC3E}">
        <p14:creationId xmlns:p14="http://schemas.microsoft.com/office/powerpoint/2010/main" val="3144041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487170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652917" y="5956300"/>
            <a:ext cx="11997836" cy="85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2013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가파르게 상승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하고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것으로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나타났다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marL="602615" marR="635000" algn="ctr">
              <a:lnSpc>
                <a:spcPct val="104099"/>
              </a:lnSpc>
              <a:spcBef>
                <a:spcPts val="45"/>
              </a:spcBef>
            </a:pP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심각한 사회적 문제로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되면서 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스몸비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+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좀비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라는 </a:t>
            </a:r>
            <a:r>
              <a:rPr lang="ko-KR" altLang="en-US" sz="1200" spc="-5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신조어까지</a:t>
            </a:r>
            <a:r>
              <a:rPr lang="ko-KR" altLang="en-US" sz="1200" spc="-3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등장했다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lang="en-US" altLang="ko-KR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최근 </a:t>
            </a:r>
            <a:r>
              <a:rPr lang="en-US" altLang="ko-KR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4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년 </a:t>
            </a:r>
            <a:r>
              <a:rPr lang="ko-KR" altLang="en-US" sz="120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간</a:t>
            </a:r>
            <a:r>
              <a:rPr lang="ko-KR" altLang="en-US" sz="1200" spc="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연령별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실태조사 현황</a:t>
            </a:r>
            <a:r>
              <a:rPr lang="en-US" altLang="ko-KR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에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따르면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대부분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연령층에서 </a:t>
            </a:r>
            <a:r>
              <a:rPr lang="ko-KR" altLang="en-US" sz="1200" spc="-4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비율이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331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346001" y="900062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62747" y="2282926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88" y="21272"/>
                </a:moveTo>
                <a:lnTo>
                  <a:pt x="0" y="21272"/>
                </a:lnTo>
                <a:lnTo>
                  <a:pt x="0" y="0"/>
                </a:lnTo>
                <a:lnTo>
                  <a:pt x="19888" y="0"/>
                </a:lnTo>
                <a:lnTo>
                  <a:pt x="19888" y="21272"/>
                </a:lnTo>
                <a:close/>
              </a:path>
            </a:pathLst>
          </a:custGeom>
          <a:solidFill>
            <a:srgbClr val="22181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350136"/>
              </p:ext>
            </p:extLst>
          </p:nvPr>
        </p:nvGraphicFramePr>
        <p:xfrm>
          <a:off x="1148854" y="1530356"/>
          <a:ext cx="8382000" cy="4053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5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6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0365">
                <a:tc gridSpan="2"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구분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2013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2014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3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2015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14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2016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489584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유</a:t>
                      </a:r>
                      <a:r>
                        <a:rPr sz="1800" spc="-3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 </a:t>
                      </a: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아동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5410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(3~9세)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10.7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청소년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7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(10~19세)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4.0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23.1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27.1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25.5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29.2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31.6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30.5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성인</a:t>
                      </a:r>
                      <a:endParaRPr sz="180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5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(20~59세)</a:t>
                      </a:r>
                      <a:endParaRPr sz="145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1.8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7.9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11.4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6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8.9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11.3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13.5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95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16.1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07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 dirty="0">
                        <a:latin typeface="THE명품고딕B" pitchFamily="18" charset="-127"/>
                        <a:ea typeface="THE명품고딕B" pitchFamily="18" charset="-127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고령층</a:t>
                      </a:r>
                      <a:endParaRPr sz="180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450" spc="-60" dirty="0">
                          <a:solidFill>
                            <a:srgbClr val="221815"/>
                          </a:solidFill>
                          <a:latin typeface="THE명품고딕B" pitchFamily="18" charset="-127"/>
                          <a:ea typeface="THE명품고딕B" pitchFamily="18" charset="-127"/>
                          <a:cs typeface="Noto Sans CJK JP Regular"/>
                        </a:rPr>
                        <a:t>(60~69세)</a:t>
                      </a:r>
                      <a:endParaRPr sz="1450" dirty="0">
                        <a:latin typeface="THE명품고딕B" pitchFamily="18" charset="-127"/>
                        <a:ea typeface="THE명품고딕B" pitchFamily="18" charset="-127"/>
                        <a:cs typeface="Noto Sans CJK JP Regular"/>
                      </a:endParaRPr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고위험군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7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2.0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잠재적위험군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270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8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9.7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2700">
                      <a:solidFill>
                        <a:srgbClr val="04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221815"/>
                      </a:solidFill>
                      <a:prstDash val="solid"/>
                    </a:lnR>
                    <a:lnT w="1905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5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과의존위험군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221815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221815"/>
                      </a:solidFill>
                      <a:prstDash val="solid"/>
                    </a:lnT>
                    <a:lnB w="19050">
                      <a:solidFill>
                        <a:srgbClr val="22181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905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-</a:t>
                      </a:r>
                      <a:endParaRPr sz="110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905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100" spc="-114" dirty="0">
                          <a:solidFill>
                            <a:srgbClr val="221815"/>
                          </a:solidFill>
                          <a:latin typeface="THE명품고딕M" pitchFamily="18" charset="-127"/>
                          <a:ea typeface="THE명품고딕M" pitchFamily="18" charset="-127"/>
                          <a:cs typeface="Noto Sans CJK JP Regular"/>
                        </a:rPr>
                        <a:t>11.7</a:t>
                      </a:r>
                      <a:endParaRPr sz="1100" dirty="0">
                        <a:latin typeface="THE명품고딕M" pitchFamily="18" charset="-127"/>
                        <a:ea typeface="THE명품고딕M" pitchFamily="18" charset="-127"/>
                        <a:cs typeface="Noto Sans CJK JP Regular"/>
                      </a:endParaRPr>
                    </a:p>
                  </a:txBody>
                  <a:tcPr marL="0" marR="0" marT="59054" marB="0">
                    <a:lnL w="12700">
                      <a:solidFill>
                        <a:srgbClr val="040000"/>
                      </a:solidFill>
                      <a:prstDash val="solid"/>
                    </a:lnL>
                    <a:lnR w="12700">
                      <a:solidFill>
                        <a:srgbClr val="040000"/>
                      </a:solidFill>
                      <a:prstDash val="solid"/>
                    </a:lnR>
                    <a:lnT w="12700">
                      <a:solidFill>
                        <a:srgbClr val="040000"/>
                      </a:solidFill>
                      <a:prstDash val="solid"/>
                    </a:lnT>
                    <a:lnB w="19050">
                      <a:solidFill>
                        <a:srgbClr val="040000"/>
                      </a:solidFill>
                      <a:prstDash val="solid"/>
                    </a:lnB>
                    <a:solidFill>
                      <a:srgbClr val="FEDF00">
                        <a:alpha val="6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186" y="7245076"/>
            <a:ext cx="2974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chemeClr val="bg2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2"/>
              </a:rPr>
              <a:t>http://it.chosun.com/news/article.html?no=2840869</a:t>
            </a:r>
            <a:endParaRPr sz="1100" dirty="0">
              <a:solidFill>
                <a:schemeClr val="bg2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406" y="5915024"/>
            <a:ext cx="9731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과도한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이용으로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스마트폰에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대한 </a:t>
            </a:r>
            <a:r>
              <a:rPr lang="ko-KR" altLang="en-US" sz="1200" spc="-5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현저성</a:t>
            </a:r>
            <a:r>
              <a:rPr lang="en-US" altLang="ko-KR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(</a:t>
            </a:r>
            <a:r>
              <a:rPr lang="ko-KR" altLang="en-US" sz="11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개인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삶에서 </a:t>
            </a:r>
            <a:r>
              <a:rPr lang="ko-KR" altLang="en-US" sz="1100" spc="-40" dirty="0" err="1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스마트폰을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이용하는 생활패턴이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다른 </a:t>
            </a:r>
            <a:r>
              <a:rPr lang="ko-KR" altLang="en-US" sz="11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행태보다 두드러지고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가장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중요한 활동이 </a:t>
            </a:r>
            <a:r>
              <a:rPr lang="ko-KR" altLang="en-US" sz="1100" spc="-2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되는 </a:t>
            </a:r>
            <a:r>
              <a:rPr lang="ko-KR" altLang="en-US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것</a:t>
            </a:r>
            <a:r>
              <a:rPr lang="en-US" altLang="ko-KR" sz="11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)</a:t>
            </a:r>
            <a:r>
              <a:rPr lang="ko-KR" altLang="en-US" sz="1200" spc="-3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증가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  </a:t>
            </a:r>
          </a:p>
          <a:p>
            <a:pPr algn="ctr"/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이에 대해 </a:t>
            </a:r>
            <a:r>
              <a:rPr lang="en-US" altLang="ko-KR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전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세대에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걸쳐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10%</a:t>
            </a:r>
            <a:r>
              <a:rPr lang="ko-KR" altLang="en-US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대부터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많게는 </a:t>
            </a:r>
            <a:r>
              <a:rPr lang="en-US" altLang="ko-KR" sz="1200" spc="-6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30%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이상이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과의존위험군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'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으로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조사될 정도로 </a:t>
            </a:r>
            <a:r>
              <a:rPr lang="ko-KR" altLang="en-US" sz="1200" spc="-45" dirty="0" err="1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스마트폰</a:t>
            </a:r>
            <a:r>
              <a:rPr lang="ko-KR" altLang="en-US" sz="1200" spc="-4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3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중독 </a:t>
            </a:r>
            <a:r>
              <a:rPr lang="ko-KR" altLang="en-US" sz="1200" spc="-4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문제가 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심각하다</a:t>
            </a:r>
            <a:r>
              <a:rPr lang="en-US" altLang="ko-KR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며</a:t>
            </a:r>
            <a:endParaRPr lang="en-US" altLang="ko-KR" sz="1200" spc="-55" dirty="0">
              <a:solidFill>
                <a:srgbClr val="706E6B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r>
              <a:rPr lang="ko-KR" altLang="en-US" sz="1200" spc="-55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en-US" altLang="ko-KR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과학기술정보통신부 </a:t>
            </a:r>
            <a:r>
              <a:rPr lang="ko-KR" altLang="en-US" sz="120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등 </a:t>
            </a:r>
            <a:r>
              <a:rPr lang="ko-KR" altLang="en-US" sz="1200" spc="-5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관계기관의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실효성 </a:t>
            </a:r>
            <a:r>
              <a:rPr lang="ko-KR" altLang="en-US" sz="1200" spc="-3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 대책 </a:t>
            </a:r>
            <a:r>
              <a:rPr lang="ko-KR" altLang="en-US" sz="1200" spc="-4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마련이 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시급하다</a:t>
            </a:r>
            <a:r>
              <a:rPr lang="en-US" altLang="ko-KR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"</a:t>
            </a:r>
            <a:r>
              <a:rPr lang="ko-KR" altLang="en-US" sz="1200" spc="-45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고</a:t>
            </a:r>
            <a:r>
              <a:rPr lang="ko-KR" altLang="en-US" sz="1200" spc="114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z="1200" spc="-70" dirty="0">
                <a:solidFill>
                  <a:srgbClr val="F3ABC3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강조</a:t>
            </a:r>
            <a:r>
              <a:rPr lang="ko-KR" altLang="en-US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했다</a:t>
            </a:r>
            <a:r>
              <a:rPr lang="en-US" altLang="ko-KR" sz="1200" spc="-70" dirty="0">
                <a:solidFill>
                  <a:srgbClr val="706E6B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.</a:t>
            </a:r>
            <a:endParaRPr lang="ko-KR" altLang="en-US" sz="1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algn="ctr"/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75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70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78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6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71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8220" y="1778"/>
            <a:ext cx="281813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6001" y="573049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51" y="1046988"/>
            <a:ext cx="5345912" cy="3341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1" y="4216882"/>
            <a:ext cx="10680699" cy="3341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51551" y="1046848"/>
            <a:ext cx="5334800" cy="3341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51653" y="1790"/>
            <a:ext cx="0" cy="902969"/>
          </a:xfrm>
          <a:custGeom>
            <a:avLst/>
            <a:gdLst/>
            <a:ahLst/>
            <a:cxnLst/>
            <a:rect l="l" t="t" r="r" b="b"/>
            <a:pathLst>
              <a:path h="902969">
                <a:moveTo>
                  <a:pt x="0" y="0"/>
                </a:moveTo>
                <a:lnTo>
                  <a:pt x="0" y="902767"/>
                </a:lnTo>
              </a:path>
            </a:pathLst>
          </a:custGeom>
          <a:ln w="508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046365"/>
            <a:ext cx="10693400" cy="6511925"/>
          </a:xfrm>
          <a:custGeom>
            <a:avLst/>
            <a:gdLst/>
            <a:ahLst/>
            <a:cxnLst/>
            <a:rect l="l" t="t" r="r" b="b"/>
            <a:pathLst>
              <a:path w="10680700" h="6511925">
                <a:moveTo>
                  <a:pt x="0" y="6511340"/>
                </a:moveTo>
                <a:lnTo>
                  <a:pt x="10680700" y="6511340"/>
                </a:lnTo>
                <a:lnTo>
                  <a:pt x="10680700" y="0"/>
                </a:lnTo>
                <a:lnTo>
                  <a:pt x="0" y="0"/>
                </a:lnTo>
                <a:lnTo>
                  <a:pt x="0" y="6511340"/>
                </a:lnTo>
                <a:close/>
              </a:path>
            </a:pathLst>
          </a:custGeom>
          <a:solidFill>
            <a:srgbClr val="040000">
              <a:alpha val="6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08300" y="3585121"/>
            <a:ext cx="2819400" cy="526415"/>
          </a:xfrm>
          <a:custGeom>
            <a:avLst/>
            <a:gdLst/>
            <a:ahLst/>
            <a:cxnLst/>
            <a:rect l="l" t="t" r="r" b="b"/>
            <a:pathLst>
              <a:path w="2505710" h="526414">
                <a:moveTo>
                  <a:pt x="0" y="526364"/>
                </a:moveTo>
                <a:lnTo>
                  <a:pt x="2505417" y="526364"/>
                </a:lnTo>
                <a:lnTo>
                  <a:pt x="2505417" y="0"/>
                </a:lnTo>
                <a:lnTo>
                  <a:pt x="0" y="0"/>
                </a:lnTo>
                <a:lnTo>
                  <a:pt x="0" y="526364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0" y="3523102"/>
            <a:ext cx="9829800" cy="13875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사회적 </a:t>
            </a:r>
            <a:r>
              <a:rPr sz="4200" spc="-125" dirty="0" err="1">
                <a:solidFill>
                  <a:srgbClr val="221815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문제</a:t>
            </a: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140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대두되어</a:t>
            </a:r>
            <a:endParaRPr lang="en-US" sz="4200" spc="-140" dirty="0">
              <a:solidFill>
                <a:srgbClr val="FFFFFF"/>
              </a:solidFill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  <a:p>
            <a:pPr marL="12700" marR="5080" indent="1306830" algn="ctr">
              <a:lnSpc>
                <a:spcPts val="5250"/>
              </a:lnSpc>
              <a:spcBef>
                <a:spcPts val="120"/>
              </a:spcBef>
            </a:pPr>
            <a:r>
              <a:rPr sz="4200" spc="-125" dirty="0" err="1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활발한</a:t>
            </a:r>
            <a:r>
              <a:rPr sz="4200" spc="-12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조사가 </a:t>
            </a:r>
            <a:r>
              <a:rPr sz="4200" spc="-155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이루어지고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있는</a:t>
            </a:r>
            <a:r>
              <a:rPr sz="4200" spc="16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sz="4200" spc="-90" dirty="0">
                <a:solidFill>
                  <a:srgbClr val="FFFFFF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상황</a:t>
            </a:r>
            <a:endParaRPr sz="42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9886" y="-5379"/>
            <a:ext cx="281876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https://</a:t>
            </a:r>
            <a:r>
              <a:rPr sz="1100" spc="-80" dirty="0">
                <a:solidFill>
                  <a:srgbClr val="BBBAB7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  <a:hlinkClick r:id="rId5"/>
              </a:rPr>
              <a:t>www.youtube.com/watch?v=tvJ7cfcW5rA</a:t>
            </a:r>
            <a:endParaRPr sz="1100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배경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46001" y="573049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4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연구 개발</a:t>
            </a:r>
            <a:r>
              <a:rPr lang="ko-KR" altLang="en-US" spc="-95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 </a:t>
            </a:r>
            <a:r>
              <a:rPr lang="ko-KR" altLang="en-US" spc="-90" dirty="0">
                <a:solidFill>
                  <a:srgbClr val="040000"/>
                </a:solidFill>
                <a:latin typeface="THE명품고딕M" pitchFamily="18" charset="-127"/>
                <a:ea typeface="THE명품고딕M" pitchFamily="18" charset="-127"/>
                <a:cs typeface="Noto Sans CJK JP Regular"/>
              </a:rPr>
              <a:t>목표</a:t>
            </a:r>
            <a:endParaRPr lang="ko-KR" altLang="en-US" dirty="0">
              <a:latin typeface="THE명품고딕M" pitchFamily="18" charset="-127"/>
              <a:ea typeface="THE명품고딕M" pitchFamily="18" charset="-127"/>
              <a:cs typeface="Noto Sans CJK JP Regula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4504" y="3079750"/>
            <a:ext cx="578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8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“</a:t>
            </a:r>
            <a:r>
              <a:rPr lang="ko-KR" altLang="en-US" sz="3000" spc="-185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라즈베리파이를</a:t>
            </a:r>
            <a:r>
              <a:rPr lang="ko-KR" altLang="en-US" sz="3000" spc="-18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5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이용한 </a:t>
            </a:r>
            <a:endParaRPr lang="en-US" altLang="ko-KR" sz="3000" spc="-150" dirty="0">
              <a:solidFill>
                <a:srgbClr val="221815"/>
              </a:solidFill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  <a:p>
            <a:pPr algn="ctr"/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개인용</a:t>
            </a:r>
            <a:r>
              <a:rPr lang="ko-KR" altLang="en-US" sz="3000" spc="-3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00" dirty="0" err="1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스몸비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114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사고방지 </a:t>
            </a:r>
            <a:r>
              <a:rPr lang="ko-KR" altLang="en-US" sz="3000" spc="-1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시스템</a:t>
            </a:r>
            <a:r>
              <a:rPr lang="ko-KR" altLang="en-US" sz="3000" spc="-15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 </a:t>
            </a:r>
            <a:r>
              <a:rPr lang="ko-KR" altLang="en-US" sz="3000" spc="-300" dirty="0">
                <a:solidFill>
                  <a:srgbClr val="221815"/>
                </a:solidFill>
                <a:latin typeface="THE명품고딕B" pitchFamily="18" charset="-127"/>
                <a:ea typeface="THE명품고딕B" pitchFamily="18" charset="-127"/>
                <a:cs typeface="Noto Sans CJK JP Regular"/>
              </a:rPr>
              <a:t>개발”</a:t>
            </a:r>
            <a:endParaRPr lang="ko-KR" altLang="en-US" sz="3000" dirty="0">
              <a:latin typeface="THE명품고딕B" pitchFamily="18" charset="-127"/>
              <a:ea typeface="THE명품고딕B" pitchFamily="18" charset="-127"/>
              <a:cs typeface="Noto Sans CJK JP Regular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5351653" y="89828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061" y="0"/>
                </a:lnTo>
              </a:path>
            </a:pathLst>
          </a:custGeom>
          <a:ln w="12700">
            <a:solidFill>
              <a:srgbClr val="040000"/>
            </a:solidFill>
          </a:ln>
        </p:spPr>
        <p:txBody>
          <a:bodyPr wrap="square" lIns="0" tIns="0" rIns="0" bIns="0" rtlCol="0"/>
          <a:lstStyle/>
          <a:p>
            <a:endParaRPr>
              <a:latin typeface="THE명품고딕M" pitchFamily="18" charset="-127"/>
              <a:ea typeface="THE명품고딕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3100" y="515341"/>
            <a:ext cx="2003754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50" spc="-90" dirty="0">
                <a:latin typeface="THE명품고딕M" pitchFamily="18" charset="-127"/>
                <a:ea typeface="THE명품고딕M" pitchFamily="18" charset="-127"/>
              </a:rPr>
              <a:t>종합설계</a:t>
            </a:r>
            <a:r>
              <a:rPr lang="ko-KR" altLang="en-US" sz="2550" spc="-105" dirty="0">
                <a:latin typeface="THE명품고딕M" pitchFamily="18" charset="-127"/>
                <a:ea typeface="THE명품고딕M" pitchFamily="18" charset="-127"/>
              </a:rPr>
              <a:t> </a:t>
            </a:r>
            <a:r>
              <a:rPr lang="ko-KR" altLang="en-US" sz="2550" spc="-125" dirty="0">
                <a:latin typeface="THE명품고딕M" pitchFamily="18" charset="-127"/>
                <a:ea typeface="THE명품고딕M" pitchFamily="18" charset="-127"/>
              </a:rPr>
              <a:t>개요</a:t>
            </a:r>
            <a:endParaRPr lang="ko-KR" altLang="en-US" sz="2550" dirty="0">
              <a:latin typeface="THE명품고딕M" pitchFamily="18" charset="-127"/>
              <a:ea typeface="THE명품고딕M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</TotalTime>
  <Words>1295</Words>
  <Application>Microsoft Office PowerPoint</Application>
  <PresentationFormat>사용자 지정</PresentationFormat>
  <Paragraphs>417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Noto Sans CJK JP Regular</vt:lpstr>
      <vt:lpstr>Times New Roman</vt:lpstr>
      <vt:lpstr>맑은 고딕</vt:lpstr>
      <vt:lpstr>THE명품고딕B</vt:lpstr>
      <vt:lpstr>Calibri</vt:lpstr>
      <vt:lpstr>THE명품고딕M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종합설계기획_1차제안서(지적사항수정)</dc:title>
  <dc:creator>Administrator</dc:creator>
  <cp:lastModifiedBy>김범수</cp:lastModifiedBy>
  <cp:revision>314</cp:revision>
  <dcterms:created xsi:type="dcterms:W3CDTF">2018-02-19T13:58:54Z</dcterms:created>
  <dcterms:modified xsi:type="dcterms:W3CDTF">2018-05-17T07:27:42Z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2018-01-24T00:00:00Z</vt:filetime>
  </property>
  <property fmtid="{D5CDD505-2E9C-101B-9397-08002B2CF9AE}" pid="3" name="Creator">
    <vt:lpwstr>Adobe Illustrator CS6 (Windows)</vt:lpwstr>
  </property>
  <property fmtid="{D5CDD505-2E9C-101B-9397-08002B2CF9AE}" pid="4" name="LastSaved">
    <vt:filetime>2018-02-19T00:00:00Z</vt:filetime>
  </property>
</Properties>
</file>